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68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2CC84-1AFE-4D64-A68B-B49FC06C49D1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E2F32-7B2B-473F-9AF6-19A00F2D3C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612E78A-A53C-44C2-A94E-B07CC343FC5F}" type="datetimeFigureOut">
              <a:rPr lang="ru-RU" smtClean="0"/>
              <a:pPr/>
              <a:t>22.10.2012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B08DE13-8D66-4FB8-AF57-65A7828890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85728"/>
            <a:ext cx="91440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5715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46281" y="291092"/>
            <a:ext cx="66514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Гамма-излучение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6"/>
            <a:ext cx="7467600" cy="45259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Гамма-излучение (гамма-лучи, </a:t>
            </a:r>
            <a:r>
              <a:rPr lang="ru-RU" sz="2400" dirty="0" err="1" smtClean="0"/>
              <a:t>γ-лучи</a:t>
            </a:r>
            <a:r>
              <a:rPr lang="ru-RU" sz="2400" dirty="0" smtClean="0"/>
              <a:t>) — вид электромагнитного излучения с чрезвычайно малой длиной волны — &lt; 5×10</a:t>
            </a:r>
            <a:r>
              <a:rPr lang="ru-RU" sz="2400" baseline="30000" dirty="0" smtClean="0"/>
              <a:t>−3 </a:t>
            </a:r>
            <a:r>
              <a:rPr lang="ru-RU" sz="2400" dirty="0" smtClean="0"/>
              <a:t>нм и, вследствие этого, ярко выраженными корпускулярными и слабо выраженными волновыми свойствами.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6983" y="357166"/>
            <a:ext cx="725253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Гамма-излучение это</a:t>
            </a:r>
            <a:endParaRPr lang="ru-RU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026" name="Picture 2" descr="D:\Documents and Settings\Admin\Рабочий стол\100420-02-gamma-ray-hmed-647p.grid-6x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814783"/>
            <a:ext cx="4134382" cy="23288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>
            <a:off x="4714876" y="4720248"/>
            <a:ext cx="2571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Гамма-лучи - это форма самой высокой энергии...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06" y="142852"/>
            <a:ext cx="6429420" cy="6597641"/>
          </a:xfrm>
        </p:spPr>
        <p:txBody>
          <a:bodyPr>
            <a:normAutofit lnSpcReduction="10000"/>
          </a:bodyPr>
          <a:lstStyle/>
          <a:p>
            <a:r>
              <a:rPr lang="ru-RU" sz="2400" dirty="0" err="1" smtClean="0"/>
              <a:t>Гамма-квантами</a:t>
            </a:r>
            <a:r>
              <a:rPr lang="ru-RU" sz="2400" dirty="0" smtClean="0"/>
              <a:t> являются фотоны с высокой энергией.</a:t>
            </a:r>
          </a:p>
          <a:p>
            <a:r>
              <a:rPr lang="ru-RU" sz="2400" dirty="0" smtClean="0"/>
              <a:t>На шкале электромагнитных волн гамма-излучение граничит с рентгеновским излучением, занимая диапазон более высоких частот и энергий. </a:t>
            </a:r>
          </a:p>
          <a:p>
            <a:endParaRPr lang="ru-RU" sz="2400" dirty="0" smtClean="0"/>
          </a:p>
          <a:p>
            <a:r>
              <a:rPr lang="ru-RU" sz="2400" dirty="0" smtClean="0"/>
              <a:t>Гамма-излучение испускается при переходах между возбуждёнными состояниями атомных ядер  при ядерных реакциях , а также при отклонении энергичных заряженных частиц в магнитных и электрических полях.</a:t>
            </a:r>
          </a:p>
          <a:p>
            <a:r>
              <a:rPr lang="ru-RU" sz="2400" dirty="0" smtClean="0"/>
              <a:t>Открыто Полем </a:t>
            </a:r>
            <a:r>
              <a:rPr lang="ru-RU" sz="2400" dirty="0" err="1" smtClean="0"/>
              <a:t>Виллардом</a:t>
            </a:r>
            <a:r>
              <a:rPr lang="ru-RU" sz="2400" dirty="0" smtClean="0"/>
              <a:t> в 1900 году при изучении излучения радия.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  <p:pic>
        <p:nvPicPr>
          <p:cNvPr id="2050" name="Picture 2" descr="D:\Documents and Settings\Admin\Рабочий стол\mg20227054_800-1_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9718" y="500042"/>
            <a:ext cx="1375554" cy="10509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572132" y="1500174"/>
            <a:ext cx="26432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/>
              <a:t>Фотон— элементарная частица, квант электромагнитного излучения. </a:t>
            </a:r>
            <a:endParaRPr lang="ru-RU" sz="1400" i="1" dirty="0"/>
          </a:p>
        </p:txBody>
      </p:sp>
      <p:pic>
        <p:nvPicPr>
          <p:cNvPr id="2052" name="Picture 4" descr="D:\Documents and Settings\Admin\Рабочий стол\pic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3015603"/>
            <a:ext cx="2500330" cy="148496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929322" y="4572008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/>
              <a:t>"Единичная" аннигиляция электрона и позитрона</a:t>
            </a:r>
            <a:endParaRPr lang="ru-RU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06" y="1428736"/>
            <a:ext cx="7258072" cy="204311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Гамма-лучи, в отличие от </a:t>
            </a:r>
            <a:r>
              <a:rPr lang="ru-RU" dirty="0" err="1" smtClean="0"/>
              <a:t>α-лучей </a:t>
            </a:r>
            <a:r>
              <a:rPr lang="ru-RU" dirty="0" smtClean="0"/>
              <a:t>и </a:t>
            </a:r>
            <a:r>
              <a:rPr lang="ru-RU" dirty="0" err="1" smtClean="0"/>
              <a:t>β-лучей</a:t>
            </a:r>
            <a:r>
              <a:rPr lang="ru-RU" dirty="0" smtClean="0"/>
              <a:t>, не отклоняются электрическими и магнитными полями, характеризуются большей проникающей способностью при равных энергиях и прочих равных условиях. </a:t>
            </a:r>
            <a:r>
              <a:rPr lang="ru-RU" dirty="0" err="1" smtClean="0"/>
              <a:t>Гамма-кванты</a:t>
            </a:r>
            <a:r>
              <a:rPr lang="ru-RU" dirty="0" smtClean="0"/>
              <a:t> вызывают ионизацию атомов вещества.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5477" y="285728"/>
            <a:ext cx="684829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Физические свойства</a:t>
            </a:r>
            <a:endParaRPr lang="ru-RU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3074" name="Picture 2" descr="D:\Documents and Settings\Admin\Рабочий стол\Gammadecay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394" y="3357562"/>
            <a:ext cx="2888722" cy="28550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3428992" y="4228935"/>
            <a:ext cx="3000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Художественная иллюстрация: ядро атома испускает гамма-квант.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234" y="974739"/>
            <a:ext cx="7467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Гамма-кванты</a:t>
            </a:r>
            <a:r>
              <a:rPr lang="ru-RU" dirty="0" smtClean="0"/>
              <a:t> вызывают ионизацию атомов вещества. Основные процессы, возникающие при прохождении гамма-излучения через вещество: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Фотоэффект — энергия </a:t>
            </a:r>
            <a:r>
              <a:rPr lang="ru-RU" dirty="0" err="1" smtClean="0"/>
              <a:t>гамма-кванта</a:t>
            </a:r>
            <a:r>
              <a:rPr lang="ru-RU" dirty="0" smtClean="0"/>
              <a:t> поглощается ядром атома, и с внешней оболочки атома вылетает электрон.</a:t>
            </a:r>
          </a:p>
          <a:p>
            <a:r>
              <a:rPr lang="ru-RU" dirty="0" smtClean="0"/>
              <a:t>Комптоновское рассеяние (Комптон-эффект)- гамма-квант рассеивается при взаимодействии с электроном, при этом образуется новый гамма-квант, меньшей энергии.</a:t>
            </a:r>
          </a:p>
          <a:p>
            <a:r>
              <a:rPr lang="ru-RU" dirty="0" smtClean="0"/>
              <a:t>Эффект образования пар — гамма-квант в поле ядра превращается в электрон и позитрон.</a:t>
            </a:r>
          </a:p>
          <a:p>
            <a:r>
              <a:rPr lang="ru-RU" dirty="0" smtClean="0"/>
              <a:t>Ядерный фотоэффект — при энергиях выше нескольких десятков МэВ гамма-квант способен выбивать нуклоны из ядра.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0298" y="1285860"/>
            <a:ext cx="5572164" cy="464347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Защитой от гамма-излучения может служить слой вещества. Эффективность защиты (то есть вероятность поглощения </a:t>
            </a:r>
            <a:r>
              <a:rPr lang="ru-RU" dirty="0" err="1" smtClean="0"/>
              <a:t>гамма-кванта</a:t>
            </a:r>
            <a:r>
              <a:rPr lang="ru-RU" dirty="0" smtClean="0"/>
              <a:t> при прохождении через неё) увеличивается при увеличении толщины слоя, плотности вещества и содержания в нём тяжёлых ядер (свинца, вольфрама, обеднённого урана и пр.)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42852"/>
            <a:ext cx="32028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Защита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098" name="Picture 2" descr="D:\Documents and Settings\Admin\Рабочий стол\6018b1b0b9707c06a3a7dca42c6099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428736"/>
            <a:ext cx="2105025" cy="381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299</Words>
  <Application>Microsoft Office PowerPoint</Application>
  <PresentationFormat>Экран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Поток</vt:lpstr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Николай</cp:lastModifiedBy>
  <cp:revision>18</cp:revision>
  <dcterms:created xsi:type="dcterms:W3CDTF">2011-01-30T09:30:49Z</dcterms:created>
  <dcterms:modified xsi:type="dcterms:W3CDTF">2012-10-22T05:17:09Z</dcterms:modified>
</cp:coreProperties>
</file>