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71" r:id="rId7"/>
    <p:sldId id="261" r:id="rId8"/>
    <p:sldId id="264" r:id="rId9"/>
    <p:sldId id="265" r:id="rId10"/>
    <p:sldId id="262" r:id="rId11"/>
    <p:sldId id="263" r:id="rId12"/>
    <p:sldId id="266" r:id="rId13"/>
    <p:sldId id="267" r:id="rId14"/>
    <p:sldId id="268" r:id="rId15"/>
    <p:sldId id="269" r:id="rId16"/>
    <p:sldId id="270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E3A007-BBFC-4D00-9803-F88D5D255A0A}" type="doc">
      <dgm:prSet loTypeId="urn:microsoft.com/office/officeart/2005/8/layout/hierarchy1" loCatId="hierarchy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FA89F156-8738-4F0D-92BA-D229BA2000B6}">
      <dgm:prSet phldrT="[Текст]" custT="1"/>
      <dgm:spPr/>
      <dgm:t>
        <a:bodyPr/>
        <a:lstStyle/>
        <a:p>
          <a:r>
            <a:rPr lang="ru-RU" sz="4000" b="1" dirty="0" smtClean="0"/>
            <a:t>санкции</a:t>
          </a:r>
          <a:endParaRPr lang="ru-RU" sz="4000" b="1" dirty="0"/>
        </a:p>
      </dgm:t>
    </dgm:pt>
    <dgm:pt modelId="{B1E91993-48E1-4E30-BEF8-07DE6C6B31D2}" type="parTrans" cxnId="{2B3AE812-E7D5-4D9B-A641-7B11A4FF98A3}">
      <dgm:prSet/>
      <dgm:spPr/>
      <dgm:t>
        <a:bodyPr/>
        <a:lstStyle/>
        <a:p>
          <a:endParaRPr lang="ru-RU"/>
        </a:p>
      </dgm:t>
    </dgm:pt>
    <dgm:pt modelId="{9621F490-9EC2-41BB-8FE2-9E426E9C9EDF}" type="sibTrans" cxnId="{2B3AE812-E7D5-4D9B-A641-7B11A4FF98A3}">
      <dgm:prSet/>
      <dgm:spPr/>
      <dgm:t>
        <a:bodyPr/>
        <a:lstStyle/>
        <a:p>
          <a:endParaRPr lang="ru-RU"/>
        </a:p>
      </dgm:t>
    </dgm:pt>
    <dgm:pt modelId="{6241D3FB-C71F-4905-9C7F-535151D684F7}">
      <dgm:prSet phldrT="[Текст]" custT="1"/>
      <dgm:spPr/>
      <dgm:t>
        <a:bodyPr/>
        <a:lstStyle/>
        <a:p>
          <a:r>
            <a:rPr lang="ru-RU" sz="4000" b="1" dirty="0" smtClean="0"/>
            <a:t>поощрение</a:t>
          </a:r>
          <a:endParaRPr lang="ru-RU" sz="4000" b="1" dirty="0"/>
        </a:p>
      </dgm:t>
    </dgm:pt>
    <dgm:pt modelId="{3A118681-D16B-42EA-9FAC-A2D278CE1633}" type="parTrans" cxnId="{EC07CD2B-BF98-4B16-A97D-0F0A05F7292A}">
      <dgm:prSet/>
      <dgm:spPr/>
      <dgm:t>
        <a:bodyPr/>
        <a:lstStyle/>
        <a:p>
          <a:endParaRPr lang="ru-RU"/>
        </a:p>
      </dgm:t>
    </dgm:pt>
    <dgm:pt modelId="{D3FE63C0-7438-41AB-8BDA-AA9DF356B135}" type="sibTrans" cxnId="{EC07CD2B-BF98-4B16-A97D-0F0A05F7292A}">
      <dgm:prSet/>
      <dgm:spPr/>
      <dgm:t>
        <a:bodyPr/>
        <a:lstStyle/>
        <a:p>
          <a:endParaRPr lang="ru-RU"/>
        </a:p>
      </dgm:t>
    </dgm:pt>
    <dgm:pt modelId="{F99A484D-462B-4346-A13B-20E5B2E53BE4}">
      <dgm:prSet phldrT="[Текст]"/>
      <dgm:spPr/>
      <dgm:t>
        <a:bodyPr/>
        <a:lstStyle/>
        <a:p>
          <a:r>
            <a:rPr lang="ru-RU" b="1" dirty="0" smtClean="0"/>
            <a:t>Похвала, благодарность, одобрение, грамота, ценный подарок, премия, медаль …</a:t>
          </a:r>
          <a:endParaRPr lang="ru-RU" b="1" dirty="0"/>
        </a:p>
      </dgm:t>
    </dgm:pt>
    <dgm:pt modelId="{B7A39A22-1E8B-48E3-9DB6-19F96CF7B9E6}" type="parTrans" cxnId="{502A611D-FD5F-4874-960E-8E481B33B6F6}">
      <dgm:prSet/>
      <dgm:spPr/>
      <dgm:t>
        <a:bodyPr/>
        <a:lstStyle/>
        <a:p>
          <a:endParaRPr lang="ru-RU"/>
        </a:p>
      </dgm:t>
    </dgm:pt>
    <dgm:pt modelId="{F6A07980-2F1C-4165-88EC-FD3E3A1B9E68}" type="sibTrans" cxnId="{502A611D-FD5F-4874-960E-8E481B33B6F6}">
      <dgm:prSet/>
      <dgm:spPr/>
      <dgm:t>
        <a:bodyPr/>
        <a:lstStyle/>
        <a:p>
          <a:endParaRPr lang="ru-RU"/>
        </a:p>
      </dgm:t>
    </dgm:pt>
    <dgm:pt modelId="{A9FA2218-4065-42F5-800E-F269D9CB266F}">
      <dgm:prSet phldrT="[Текст]" custT="1"/>
      <dgm:spPr/>
      <dgm:t>
        <a:bodyPr/>
        <a:lstStyle/>
        <a:p>
          <a:r>
            <a:rPr lang="ru-RU" sz="4000" b="1" dirty="0" smtClean="0"/>
            <a:t>наказание</a:t>
          </a:r>
          <a:endParaRPr lang="ru-RU" sz="4000" b="1" dirty="0"/>
        </a:p>
      </dgm:t>
    </dgm:pt>
    <dgm:pt modelId="{F37D4DB7-0E29-44F1-B490-A7AED4FA8E67}" type="parTrans" cxnId="{22F88806-72D8-4040-B2D2-F4B56B575BA7}">
      <dgm:prSet/>
      <dgm:spPr/>
      <dgm:t>
        <a:bodyPr/>
        <a:lstStyle/>
        <a:p>
          <a:endParaRPr lang="ru-RU"/>
        </a:p>
      </dgm:t>
    </dgm:pt>
    <dgm:pt modelId="{E114089A-37B1-4058-845E-3799B8455359}" type="sibTrans" cxnId="{22F88806-72D8-4040-B2D2-F4B56B575BA7}">
      <dgm:prSet/>
      <dgm:spPr/>
      <dgm:t>
        <a:bodyPr/>
        <a:lstStyle/>
        <a:p>
          <a:endParaRPr lang="ru-RU"/>
        </a:p>
      </dgm:t>
    </dgm:pt>
    <dgm:pt modelId="{E47B9126-20AB-43A4-9D89-847F5A7306DC}">
      <dgm:prSet phldrT="[Текст]"/>
      <dgm:spPr/>
      <dgm:t>
        <a:bodyPr/>
        <a:lstStyle/>
        <a:p>
          <a:r>
            <a:rPr lang="ru-RU" b="1" dirty="0" smtClean="0"/>
            <a:t>Выговор, осуждение, усмешка, лишение премии, увольнение, штраф, лишение звания…</a:t>
          </a:r>
          <a:endParaRPr lang="ru-RU" b="1" dirty="0"/>
        </a:p>
      </dgm:t>
    </dgm:pt>
    <dgm:pt modelId="{9917690F-7451-4EE6-BA81-DA794AC973BF}" type="parTrans" cxnId="{89532251-2E4E-4AB7-BDDE-AA329F1E5BAA}">
      <dgm:prSet/>
      <dgm:spPr/>
      <dgm:t>
        <a:bodyPr/>
        <a:lstStyle/>
        <a:p>
          <a:endParaRPr lang="ru-RU"/>
        </a:p>
      </dgm:t>
    </dgm:pt>
    <dgm:pt modelId="{CCF14F8C-A448-41E4-AD0B-4A8D7BC7B50A}" type="sibTrans" cxnId="{89532251-2E4E-4AB7-BDDE-AA329F1E5BAA}">
      <dgm:prSet/>
      <dgm:spPr/>
      <dgm:t>
        <a:bodyPr/>
        <a:lstStyle/>
        <a:p>
          <a:endParaRPr lang="ru-RU"/>
        </a:p>
      </dgm:t>
    </dgm:pt>
    <dgm:pt modelId="{ECA9D833-7182-4DA2-9DCF-9F4B54F8EE87}" type="pres">
      <dgm:prSet presAssocID="{D4E3A007-BBFC-4D00-9803-F88D5D255A0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F264E77-FFD8-484E-8C95-B6343D1BB1FC}" type="pres">
      <dgm:prSet presAssocID="{FA89F156-8738-4F0D-92BA-D229BA2000B6}" presName="hierRoot1" presStyleCnt="0"/>
      <dgm:spPr/>
    </dgm:pt>
    <dgm:pt modelId="{DAC6FDA4-3B43-410C-9408-7B4D811E48F1}" type="pres">
      <dgm:prSet presAssocID="{FA89F156-8738-4F0D-92BA-D229BA2000B6}" presName="composite" presStyleCnt="0"/>
      <dgm:spPr/>
    </dgm:pt>
    <dgm:pt modelId="{A7C876A5-FF69-4529-995F-FC26E9E10BC2}" type="pres">
      <dgm:prSet presAssocID="{FA89F156-8738-4F0D-92BA-D229BA2000B6}" presName="background" presStyleLbl="node0" presStyleIdx="0" presStyleCnt="1"/>
      <dgm:spPr/>
    </dgm:pt>
    <dgm:pt modelId="{040C0471-E441-4DC4-BDA2-88C376726499}" type="pres">
      <dgm:prSet presAssocID="{FA89F156-8738-4F0D-92BA-D229BA2000B6}" presName="text" presStyleLbl="fgAcc0" presStyleIdx="0" presStyleCnt="1" custScaleY="43775" custLinFactNeighborX="-4059" custLinFactNeighborY="2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F80F10D-F4FA-40D8-B506-FC62D6C9834F}" type="pres">
      <dgm:prSet presAssocID="{FA89F156-8738-4F0D-92BA-D229BA2000B6}" presName="hierChild2" presStyleCnt="0"/>
      <dgm:spPr/>
    </dgm:pt>
    <dgm:pt modelId="{B3AC3FC8-4ABA-492E-A783-44A27AFC0341}" type="pres">
      <dgm:prSet presAssocID="{3A118681-D16B-42EA-9FAC-A2D278CE1633}" presName="Name10" presStyleLbl="parChTrans1D2" presStyleIdx="0" presStyleCnt="2"/>
      <dgm:spPr/>
      <dgm:t>
        <a:bodyPr/>
        <a:lstStyle/>
        <a:p>
          <a:endParaRPr lang="ru-RU"/>
        </a:p>
      </dgm:t>
    </dgm:pt>
    <dgm:pt modelId="{413E4BEF-91DC-454B-9822-86B2A204CAE2}" type="pres">
      <dgm:prSet presAssocID="{6241D3FB-C71F-4905-9C7F-535151D684F7}" presName="hierRoot2" presStyleCnt="0"/>
      <dgm:spPr/>
    </dgm:pt>
    <dgm:pt modelId="{E94294D0-A099-4F66-BE88-ED58E6F9D2B2}" type="pres">
      <dgm:prSet presAssocID="{6241D3FB-C71F-4905-9C7F-535151D684F7}" presName="composite2" presStyleCnt="0"/>
      <dgm:spPr/>
    </dgm:pt>
    <dgm:pt modelId="{A1C34E70-6B17-4376-B7FB-93F0152FE16D}" type="pres">
      <dgm:prSet presAssocID="{6241D3FB-C71F-4905-9C7F-535151D684F7}" presName="background2" presStyleLbl="node2" presStyleIdx="0" presStyleCnt="2"/>
      <dgm:spPr/>
    </dgm:pt>
    <dgm:pt modelId="{DBBFCBF9-7161-4F98-A3BE-9721C5BF922E}" type="pres">
      <dgm:prSet presAssocID="{6241D3FB-C71F-4905-9C7F-535151D684F7}" presName="text2" presStyleLbl="fgAcc2" presStyleIdx="0" presStyleCnt="2" custScaleX="120013" custScaleY="4384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9B303B-87BD-4B10-A13C-C7BFE899042B}" type="pres">
      <dgm:prSet presAssocID="{6241D3FB-C71F-4905-9C7F-535151D684F7}" presName="hierChild3" presStyleCnt="0"/>
      <dgm:spPr/>
    </dgm:pt>
    <dgm:pt modelId="{CAF30F2A-1091-498D-B139-3171BAC3BDD0}" type="pres">
      <dgm:prSet presAssocID="{B7A39A22-1E8B-48E3-9DB6-19F96CF7B9E6}" presName="Name17" presStyleLbl="parChTrans1D3" presStyleIdx="0" presStyleCnt="2"/>
      <dgm:spPr/>
      <dgm:t>
        <a:bodyPr/>
        <a:lstStyle/>
        <a:p>
          <a:endParaRPr lang="ru-RU"/>
        </a:p>
      </dgm:t>
    </dgm:pt>
    <dgm:pt modelId="{65B25A93-4D56-4583-90C2-65737787B266}" type="pres">
      <dgm:prSet presAssocID="{F99A484D-462B-4346-A13B-20E5B2E53BE4}" presName="hierRoot3" presStyleCnt="0"/>
      <dgm:spPr/>
    </dgm:pt>
    <dgm:pt modelId="{06229DEC-AAF5-4920-B3B8-86AD397F3A6A}" type="pres">
      <dgm:prSet presAssocID="{F99A484D-462B-4346-A13B-20E5B2E53BE4}" presName="composite3" presStyleCnt="0"/>
      <dgm:spPr/>
    </dgm:pt>
    <dgm:pt modelId="{F3C104DF-CFE3-41EF-B36C-B17FC41592CD}" type="pres">
      <dgm:prSet presAssocID="{F99A484D-462B-4346-A13B-20E5B2E53BE4}" presName="background3" presStyleLbl="node3" presStyleIdx="0" presStyleCnt="2"/>
      <dgm:spPr/>
    </dgm:pt>
    <dgm:pt modelId="{98B8897F-EF97-4B89-B0EE-B9DD414E01EB}" type="pres">
      <dgm:prSet presAssocID="{F99A484D-462B-4346-A13B-20E5B2E53BE4}" presName="text3" presStyleLbl="fgAcc3" presStyleIdx="0" presStyleCnt="2" custScaleX="126522" custScaleY="1209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9777C43-9477-46CE-B18A-5273CC8E286D}" type="pres">
      <dgm:prSet presAssocID="{F99A484D-462B-4346-A13B-20E5B2E53BE4}" presName="hierChild4" presStyleCnt="0"/>
      <dgm:spPr/>
    </dgm:pt>
    <dgm:pt modelId="{5ABF0D8C-ACCA-47D6-80ED-DD08199E8941}" type="pres">
      <dgm:prSet presAssocID="{F37D4DB7-0E29-44F1-B490-A7AED4FA8E67}" presName="Name10" presStyleLbl="parChTrans1D2" presStyleIdx="1" presStyleCnt="2"/>
      <dgm:spPr/>
      <dgm:t>
        <a:bodyPr/>
        <a:lstStyle/>
        <a:p>
          <a:endParaRPr lang="ru-RU"/>
        </a:p>
      </dgm:t>
    </dgm:pt>
    <dgm:pt modelId="{40B54400-E7DD-4304-BE7D-0664BF4FBFFA}" type="pres">
      <dgm:prSet presAssocID="{A9FA2218-4065-42F5-800E-F269D9CB266F}" presName="hierRoot2" presStyleCnt="0"/>
      <dgm:spPr/>
    </dgm:pt>
    <dgm:pt modelId="{640CE1AF-C18D-4F7B-A124-D7536AFDEC5E}" type="pres">
      <dgm:prSet presAssocID="{A9FA2218-4065-42F5-800E-F269D9CB266F}" presName="composite2" presStyleCnt="0"/>
      <dgm:spPr/>
    </dgm:pt>
    <dgm:pt modelId="{489123E9-1101-41C5-B215-E90AED3D942E}" type="pres">
      <dgm:prSet presAssocID="{A9FA2218-4065-42F5-800E-F269D9CB266F}" presName="background2" presStyleLbl="node2" presStyleIdx="1" presStyleCnt="2"/>
      <dgm:spPr/>
    </dgm:pt>
    <dgm:pt modelId="{82CD76BB-2381-4C72-87DF-1B51C018B70E}" type="pres">
      <dgm:prSet presAssocID="{A9FA2218-4065-42F5-800E-F269D9CB266F}" presName="text2" presStyleLbl="fgAcc2" presStyleIdx="1" presStyleCnt="2" custScaleY="4384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FB3356F-A0A2-4A27-9489-07DA651DD439}" type="pres">
      <dgm:prSet presAssocID="{A9FA2218-4065-42F5-800E-F269D9CB266F}" presName="hierChild3" presStyleCnt="0"/>
      <dgm:spPr/>
    </dgm:pt>
    <dgm:pt modelId="{7D27EB56-2058-42B0-AE89-DB5F6D998A74}" type="pres">
      <dgm:prSet presAssocID="{9917690F-7451-4EE6-BA81-DA794AC973BF}" presName="Name17" presStyleLbl="parChTrans1D3" presStyleIdx="1" presStyleCnt="2"/>
      <dgm:spPr/>
      <dgm:t>
        <a:bodyPr/>
        <a:lstStyle/>
        <a:p>
          <a:endParaRPr lang="ru-RU"/>
        </a:p>
      </dgm:t>
    </dgm:pt>
    <dgm:pt modelId="{6BDD86E7-5BA8-4967-8429-FB8949F19AAE}" type="pres">
      <dgm:prSet presAssocID="{E47B9126-20AB-43A4-9D89-847F5A7306DC}" presName="hierRoot3" presStyleCnt="0"/>
      <dgm:spPr/>
    </dgm:pt>
    <dgm:pt modelId="{6C0A0885-4750-4106-82C5-76A7F474BA7C}" type="pres">
      <dgm:prSet presAssocID="{E47B9126-20AB-43A4-9D89-847F5A7306DC}" presName="composite3" presStyleCnt="0"/>
      <dgm:spPr/>
    </dgm:pt>
    <dgm:pt modelId="{B2218E8B-EBB7-44F5-8279-FE363D2280D9}" type="pres">
      <dgm:prSet presAssocID="{E47B9126-20AB-43A4-9D89-847F5A7306DC}" presName="background3" presStyleLbl="node3" presStyleIdx="1" presStyleCnt="2"/>
      <dgm:spPr/>
    </dgm:pt>
    <dgm:pt modelId="{4739C909-F7B6-46E9-9C6C-4366CED1AA6E}" type="pres">
      <dgm:prSet presAssocID="{E47B9126-20AB-43A4-9D89-847F5A7306DC}" presName="text3" presStyleLbl="fgAcc3" presStyleIdx="1" presStyleCnt="2" custScaleX="121058" custScaleY="1151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D3F0CA4-AFCA-484F-911E-6D4A6E1240C5}" type="pres">
      <dgm:prSet presAssocID="{E47B9126-20AB-43A4-9D89-847F5A7306DC}" presName="hierChild4" presStyleCnt="0"/>
      <dgm:spPr/>
    </dgm:pt>
  </dgm:ptLst>
  <dgm:cxnLst>
    <dgm:cxn modelId="{D91F1799-6B55-427B-BA9F-22209EBCEDE3}" type="presOf" srcId="{D4E3A007-BBFC-4D00-9803-F88D5D255A0A}" destId="{ECA9D833-7182-4DA2-9DCF-9F4B54F8EE87}" srcOrd="0" destOrd="0" presId="urn:microsoft.com/office/officeart/2005/8/layout/hierarchy1"/>
    <dgm:cxn modelId="{2B3AE812-E7D5-4D9B-A641-7B11A4FF98A3}" srcId="{D4E3A007-BBFC-4D00-9803-F88D5D255A0A}" destId="{FA89F156-8738-4F0D-92BA-D229BA2000B6}" srcOrd="0" destOrd="0" parTransId="{B1E91993-48E1-4E30-BEF8-07DE6C6B31D2}" sibTransId="{9621F490-9EC2-41BB-8FE2-9E426E9C9EDF}"/>
    <dgm:cxn modelId="{7BCC4F49-5923-4B2C-A5F1-C6A2972A6ECF}" type="presOf" srcId="{9917690F-7451-4EE6-BA81-DA794AC973BF}" destId="{7D27EB56-2058-42B0-AE89-DB5F6D998A74}" srcOrd="0" destOrd="0" presId="urn:microsoft.com/office/officeart/2005/8/layout/hierarchy1"/>
    <dgm:cxn modelId="{8CCEB18D-573E-4177-B2F7-24E96C3A555D}" type="presOf" srcId="{A9FA2218-4065-42F5-800E-F269D9CB266F}" destId="{82CD76BB-2381-4C72-87DF-1B51C018B70E}" srcOrd="0" destOrd="0" presId="urn:microsoft.com/office/officeart/2005/8/layout/hierarchy1"/>
    <dgm:cxn modelId="{502A611D-FD5F-4874-960E-8E481B33B6F6}" srcId="{6241D3FB-C71F-4905-9C7F-535151D684F7}" destId="{F99A484D-462B-4346-A13B-20E5B2E53BE4}" srcOrd="0" destOrd="0" parTransId="{B7A39A22-1E8B-48E3-9DB6-19F96CF7B9E6}" sibTransId="{F6A07980-2F1C-4165-88EC-FD3E3A1B9E68}"/>
    <dgm:cxn modelId="{8FEA0663-1C66-49AD-BFCF-37E46A122D24}" type="presOf" srcId="{E47B9126-20AB-43A4-9D89-847F5A7306DC}" destId="{4739C909-F7B6-46E9-9C6C-4366CED1AA6E}" srcOrd="0" destOrd="0" presId="urn:microsoft.com/office/officeart/2005/8/layout/hierarchy1"/>
    <dgm:cxn modelId="{EC07CD2B-BF98-4B16-A97D-0F0A05F7292A}" srcId="{FA89F156-8738-4F0D-92BA-D229BA2000B6}" destId="{6241D3FB-C71F-4905-9C7F-535151D684F7}" srcOrd="0" destOrd="0" parTransId="{3A118681-D16B-42EA-9FAC-A2D278CE1633}" sibTransId="{D3FE63C0-7438-41AB-8BDA-AA9DF356B135}"/>
    <dgm:cxn modelId="{F092B97D-58F4-431B-B9D6-84CDD586F39D}" type="presOf" srcId="{FA89F156-8738-4F0D-92BA-D229BA2000B6}" destId="{040C0471-E441-4DC4-BDA2-88C376726499}" srcOrd="0" destOrd="0" presId="urn:microsoft.com/office/officeart/2005/8/layout/hierarchy1"/>
    <dgm:cxn modelId="{80F66A8A-CA6A-4647-852E-59CC9C70BC45}" type="presOf" srcId="{3A118681-D16B-42EA-9FAC-A2D278CE1633}" destId="{B3AC3FC8-4ABA-492E-A783-44A27AFC0341}" srcOrd="0" destOrd="0" presId="urn:microsoft.com/office/officeart/2005/8/layout/hierarchy1"/>
    <dgm:cxn modelId="{3CC37F65-46EB-48A1-8484-3E7BE07424DB}" type="presOf" srcId="{B7A39A22-1E8B-48E3-9DB6-19F96CF7B9E6}" destId="{CAF30F2A-1091-498D-B139-3171BAC3BDD0}" srcOrd="0" destOrd="0" presId="urn:microsoft.com/office/officeart/2005/8/layout/hierarchy1"/>
    <dgm:cxn modelId="{23B76092-BD90-4EEE-8491-4A9C21247630}" type="presOf" srcId="{6241D3FB-C71F-4905-9C7F-535151D684F7}" destId="{DBBFCBF9-7161-4F98-A3BE-9721C5BF922E}" srcOrd="0" destOrd="0" presId="urn:microsoft.com/office/officeart/2005/8/layout/hierarchy1"/>
    <dgm:cxn modelId="{DD0C566B-3A77-4A95-9591-F11B4B6E1C29}" type="presOf" srcId="{F37D4DB7-0E29-44F1-B490-A7AED4FA8E67}" destId="{5ABF0D8C-ACCA-47D6-80ED-DD08199E8941}" srcOrd="0" destOrd="0" presId="urn:microsoft.com/office/officeart/2005/8/layout/hierarchy1"/>
    <dgm:cxn modelId="{94E4C250-829D-446B-B931-65008A35DFC7}" type="presOf" srcId="{F99A484D-462B-4346-A13B-20E5B2E53BE4}" destId="{98B8897F-EF97-4B89-B0EE-B9DD414E01EB}" srcOrd="0" destOrd="0" presId="urn:microsoft.com/office/officeart/2005/8/layout/hierarchy1"/>
    <dgm:cxn modelId="{89532251-2E4E-4AB7-BDDE-AA329F1E5BAA}" srcId="{A9FA2218-4065-42F5-800E-F269D9CB266F}" destId="{E47B9126-20AB-43A4-9D89-847F5A7306DC}" srcOrd="0" destOrd="0" parTransId="{9917690F-7451-4EE6-BA81-DA794AC973BF}" sibTransId="{CCF14F8C-A448-41E4-AD0B-4A8D7BC7B50A}"/>
    <dgm:cxn modelId="{22F88806-72D8-4040-B2D2-F4B56B575BA7}" srcId="{FA89F156-8738-4F0D-92BA-D229BA2000B6}" destId="{A9FA2218-4065-42F5-800E-F269D9CB266F}" srcOrd="1" destOrd="0" parTransId="{F37D4DB7-0E29-44F1-B490-A7AED4FA8E67}" sibTransId="{E114089A-37B1-4058-845E-3799B8455359}"/>
    <dgm:cxn modelId="{D24F543D-AF1C-4053-868E-AAB32C7B9ECF}" type="presParOf" srcId="{ECA9D833-7182-4DA2-9DCF-9F4B54F8EE87}" destId="{6F264E77-FFD8-484E-8C95-B6343D1BB1FC}" srcOrd="0" destOrd="0" presId="urn:microsoft.com/office/officeart/2005/8/layout/hierarchy1"/>
    <dgm:cxn modelId="{F55F477A-E5DD-4737-B030-618F330C71D4}" type="presParOf" srcId="{6F264E77-FFD8-484E-8C95-B6343D1BB1FC}" destId="{DAC6FDA4-3B43-410C-9408-7B4D811E48F1}" srcOrd="0" destOrd="0" presId="urn:microsoft.com/office/officeart/2005/8/layout/hierarchy1"/>
    <dgm:cxn modelId="{C9F33026-5CEF-4479-AAE5-A36AF98ED87B}" type="presParOf" srcId="{DAC6FDA4-3B43-410C-9408-7B4D811E48F1}" destId="{A7C876A5-FF69-4529-995F-FC26E9E10BC2}" srcOrd="0" destOrd="0" presId="urn:microsoft.com/office/officeart/2005/8/layout/hierarchy1"/>
    <dgm:cxn modelId="{91E7FB53-5F94-42C0-9F88-3D64894A2467}" type="presParOf" srcId="{DAC6FDA4-3B43-410C-9408-7B4D811E48F1}" destId="{040C0471-E441-4DC4-BDA2-88C376726499}" srcOrd="1" destOrd="0" presId="urn:microsoft.com/office/officeart/2005/8/layout/hierarchy1"/>
    <dgm:cxn modelId="{B8E09D60-1B78-4086-812B-6CE78F80D566}" type="presParOf" srcId="{6F264E77-FFD8-484E-8C95-B6343D1BB1FC}" destId="{BF80F10D-F4FA-40D8-B506-FC62D6C9834F}" srcOrd="1" destOrd="0" presId="urn:microsoft.com/office/officeart/2005/8/layout/hierarchy1"/>
    <dgm:cxn modelId="{091D3D5B-2A5D-4E2F-B52D-CA4753D78CF1}" type="presParOf" srcId="{BF80F10D-F4FA-40D8-B506-FC62D6C9834F}" destId="{B3AC3FC8-4ABA-492E-A783-44A27AFC0341}" srcOrd="0" destOrd="0" presId="urn:microsoft.com/office/officeart/2005/8/layout/hierarchy1"/>
    <dgm:cxn modelId="{7C53DE8B-EF77-4EC4-9037-AE3F176449BB}" type="presParOf" srcId="{BF80F10D-F4FA-40D8-B506-FC62D6C9834F}" destId="{413E4BEF-91DC-454B-9822-86B2A204CAE2}" srcOrd="1" destOrd="0" presId="urn:microsoft.com/office/officeart/2005/8/layout/hierarchy1"/>
    <dgm:cxn modelId="{95B8E53C-0EE1-461C-B39D-A5A209EE5153}" type="presParOf" srcId="{413E4BEF-91DC-454B-9822-86B2A204CAE2}" destId="{E94294D0-A099-4F66-BE88-ED58E6F9D2B2}" srcOrd="0" destOrd="0" presId="urn:microsoft.com/office/officeart/2005/8/layout/hierarchy1"/>
    <dgm:cxn modelId="{62438A04-FF64-48E8-905D-ED3B52A157EF}" type="presParOf" srcId="{E94294D0-A099-4F66-BE88-ED58E6F9D2B2}" destId="{A1C34E70-6B17-4376-B7FB-93F0152FE16D}" srcOrd="0" destOrd="0" presId="urn:microsoft.com/office/officeart/2005/8/layout/hierarchy1"/>
    <dgm:cxn modelId="{85A6719D-3939-4810-B461-ACE9E5F67B6A}" type="presParOf" srcId="{E94294D0-A099-4F66-BE88-ED58E6F9D2B2}" destId="{DBBFCBF9-7161-4F98-A3BE-9721C5BF922E}" srcOrd="1" destOrd="0" presId="urn:microsoft.com/office/officeart/2005/8/layout/hierarchy1"/>
    <dgm:cxn modelId="{4FDFD7C9-29B3-4229-92FC-1C6B33F9F738}" type="presParOf" srcId="{413E4BEF-91DC-454B-9822-86B2A204CAE2}" destId="{DC9B303B-87BD-4B10-A13C-C7BFE899042B}" srcOrd="1" destOrd="0" presId="urn:microsoft.com/office/officeart/2005/8/layout/hierarchy1"/>
    <dgm:cxn modelId="{6BE0B478-BDD7-4B98-9F87-E79C31CFAFC0}" type="presParOf" srcId="{DC9B303B-87BD-4B10-A13C-C7BFE899042B}" destId="{CAF30F2A-1091-498D-B139-3171BAC3BDD0}" srcOrd="0" destOrd="0" presId="urn:microsoft.com/office/officeart/2005/8/layout/hierarchy1"/>
    <dgm:cxn modelId="{3938D348-4574-46CB-85D7-BAA08F7B1F6B}" type="presParOf" srcId="{DC9B303B-87BD-4B10-A13C-C7BFE899042B}" destId="{65B25A93-4D56-4583-90C2-65737787B266}" srcOrd="1" destOrd="0" presId="urn:microsoft.com/office/officeart/2005/8/layout/hierarchy1"/>
    <dgm:cxn modelId="{6AC37F11-B0AE-4EC2-951C-FF681F7B1A59}" type="presParOf" srcId="{65B25A93-4D56-4583-90C2-65737787B266}" destId="{06229DEC-AAF5-4920-B3B8-86AD397F3A6A}" srcOrd="0" destOrd="0" presId="urn:microsoft.com/office/officeart/2005/8/layout/hierarchy1"/>
    <dgm:cxn modelId="{E066384A-5F19-4D3C-870C-17369220360C}" type="presParOf" srcId="{06229DEC-AAF5-4920-B3B8-86AD397F3A6A}" destId="{F3C104DF-CFE3-41EF-B36C-B17FC41592CD}" srcOrd="0" destOrd="0" presId="urn:microsoft.com/office/officeart/2005/8/layout/hierarchy1"/>
    <dgm:cxn modelId="{AABAEC06-3D7B-4EE4-9C89-B165A6D125B7}" type="presParOf" srcId="{06229DEC-AAF5-4920-B3B8-86AD397F3A6A}" destId="{98B8897F-EF97-4B89-B0EE-B9DD414E01EB}" srcOrd="1" destOrd="0" presId="urn:microsoft.com/office/officeart/2005/8/layout/hierarchy1"/>
    <dgm:cxn modelId="{8A655940-666C-4C27-B6F7-FC03C1F83D8D}" type="presParOf" srcId="{65B25A93-4D56-4583-90C2-65737787B266}" destId="{D9777C43-9477-46CE-B18A-5273CC8E286D}" srcOrd="1" destOrd="0" presId="urn:microsoft.com/office/officeart/2005/8/layout/hierarchy1"/>
    <dgm:cxn modelId="{1C212EC3-0680-4F02-87FC-0D119D0BF88A}" type="presParOf" srcId="{BF80F10D-F4FA-40D8-B506-FC62D6C9834F}" destId="{5ABF0D8C-ACCA-47D6-80ED-DD08199E8941}" srcOrd="2" destOrd="0" presId="urn:microsoft.com/office/officeart/2005/8/layout/hierarchy1"/>
    <dgm:cxn modelId="{006A62DF-18D8-47B4-BEA4-75B9728441C9}" type="presParOf" srcId="{BF80F10D-F4FA-40D8-B506-FC62D6C9834F}" destId="{40B54400-E7DD-4304-BE7D-0664BF4FBFFA}" srcOrd="3" destOrd="0" presId="urn:microsoft.com/office/officeart/2005/8/layout/hierarchy1"/>
    <dgm:cxn modelId="{0EC00DD4-4CAE-4ACA-A05E-C270A079E385}" type="presParOf" srcId="{40B54400-E7DD-4304-BE7D-0664BF4FBFFA}" destId="{640CE1AF-C18D-4F7B-A124-D7536AFDEC5E}" srcOrd="0" destOrd="0" presId="urn:microsoft.com/office/officeart/2005/8/layout/hierarchy1"/>
    <dgm:cxn modelId="{326910BC-1850-44D0-A611-8D74AA281083}" type="presParOf" srcId="{640CE1AF-C18D-4F7B-A124-D7536AFDEC5E}" destId="{489123E9-1101-41C5-B215-E90AED3D942E}" srcOrd="0" destOrd="0" presId="urn:microsoft.com/office/officeart/2005/8/layout/hierarchy1"/>
    <dgm:cxn modelId="{0D2255CA-4AEF-4CF3-8368-4DCCBA1052DE}" type="presParOf" srcId="{640CE1AF-C18D-4F7B-A124-D7536AFDEC5E}" destId="{82CD76BB-2381-4C72-87DF-1B51C018B70E}" srcOrd="1" destOrd="0" presId="urn:microsoft.com/office/officeart/2005/8/layout/hierarchy1"/>
    <dgm:cxn modelId="{017A4A73-7071-4D64-BC57-6C083B0FA445}" type="presParOf" srcId="{40B54400-E7DD-4304-BE7D-0664BF4FBFFA}" destId="{EFB3356F-A0A2-4A27-9489-07DA651DD439}" srcOrd="1" destOrd="0" presId="urn:microsoft.com/office/officeart/2005/8/layout/hierarchy1"/>
    <dgm:cxn modelId="{16159525-0006-4EFA-B7E3-8EEC4E81AB37}" type="presParOf" srcId="{EFB3356F-A0A2-4A27-9489-07DA651DD439}" destId="{7D27EB56-2058-42B0-AE89-DB5F6D998A74}" srcOrd="0" destOrd="0" presId="urn:microsoft.com/office/officeart/2005/8/layout/hierarchy1"/>
    <dgm:cxn modelId="{4C518207-7014-41FD-B899-0882870F08D6}" type="presParOf" srcId="{EFB3356F-A0A2-4A27-9489-07DA651DD439}" destId="{6BDD86E7-5BA8-4967-8429-FB8949F19AAE}" srcOrd="1" destOrd="0" presId="urn:microsoft.com/office/officeart/2005/8/layout/hierarchy1"/>
    <dgm:cxn modelId="{0C80E569-C00A-43DB-B538-3D85F4377F35}" type="presParOf" srcId="{6BDD86E7-5BA8-4967-8429-FB8949F19AAE}" destId="{6C0A0885-4750-4106-82C5-76A7F474BA7C}" srcOrd="0" destOrd="0" presId="urn:microsoft.com/office/officeart/2005/8/layout/hierarchy1"/>
    <dgm:cxn modelId="{7FAF57CE-3F27-470F-8FB8-D12AF306D040}" type="presParOf" srcId="{6C0A0885-4750-4106-82C5-76A7F474BA7C}" destId="{B2218E8B-EBB7-44F5-8279-FE363D2280D9}" srcOrd="0" destOrd="0" presId="urn:microsoft.com/office/officeart/2005/8/layout/hierarchy1"/>
    <dgm:cxn modelId="{C9E4966B-D180-4051-8D83-4E78784CFC82}" type="presParOf" srcId="{6C0A0885-4750-4106-82C5-76A7F474BA7C}" destId="{4739C909-F7B6-46E9-9C6C-4366CED1AA6E}" srcOrd="1" destOrd="0" presId="urn:microsoft.com/office/officeart/2005/8/layout/hierarchy1"/>
    <dgm:cxn modelId="{9E5EEDD6-1A8B-4C72-A610-6202A6BD3857}" type="presParOf" srcId="{6BDD86E7-5BA8-4967-8429-FB8949F19AAE}" destId="{3D3F0CA4-AFCA-484F-911E-6D4A6E1240C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27EB56-2058-42B0-AE89-DB5F6D998A74}">
      <dsp:nvSpPr>
        <dsp:cNvPr id="0" name=""/>
        <dsp:cNvSpPr/>
      </dsp:nvSpPr>
      <dsp:spPr>
        <a:xfrm>
          <a:off x="6125092" y="2497600"/>
          <a:ext cx="91440" cy="8568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5682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BF0D8C-ACCA-47D6-80ED-DD08199E8941}">
      <dsp:nvSpPr>
        <dsp:cNvPr id="0" name=""/>
        <dsp:cNvSpPr/>
      </dsp:nvSpPr>
      <dsp:spPr>
        <a:xfrm>
          <a:off x="3752991" y="825097"/>
          <a:ext cx="2417820" cy="8522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9318"/>
              </a:lnTo>
              <a:lnTo>
                <a:pt x="2417820" y="579318"/>
              </a:lnTo>
              <a:lnTo>
                <a:pt x="2417820" y="852242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F30F2A-1091-498D-B139-3171BAC3BDD0}">
      <dsp:nvSpPr>
        <dsp:cNvPr id="0" name=""/>
        <dsp:cNvSpPr/>
      </dsp:nvSpPr>
      <dsp:spPr>
        <a:xfrm>
          <a:off x="1823417" y="2497600"/>
          <a:ext cx="91440" cy="8568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5682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C3FC8-4ABA-492E-A783-44A27AFC0341}">
      <dsp:nvSpPr>
        <dsp:cNvPr id="0" name=""/>
        <dsp:cNvSpPr/>
      </dsp:nvSpPr>
      <dsp:spPr>
        <a:xfrm>
          <a:off x="1869137" y="825097"/>
          <a:ext cx="1883853" cy="852242"/>
        </a:xfrm>
        <a:custGeom>
          <a:avLst/>
          <a:gdLst/>
          <a:ahLst/>
          <a:cxnLst/>
          <a:rect l="0" t="0" r="0" b="0"/>
          <a:pathLst>
            <a:path>
              <a:moveTo>
                <a:pt x="1883853" y="0"/>
              </a:moveTo>
              <a:lnTo>
                <a:pt x="1883853" y="579318"/>
              </a:lnTo>
              <a:lnTo>
                <a:pt x="0" y="579318"/>
              </a:lnTo>
              <a:lnTo>
                <a:pt x="0" y="852242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C876A5-FF69-4529-995F-FC26E9E10BC2}">
      <dsp:nvSpPr>
        <dsp:cNvPr id="0" name=""/>
        <dsp:cNvSpPr/>
      </dsp:nvSpPr>
      <dsp:spPr>
        <a:xfrm>
          <a:off x="2279938" y="6164"/>
          <a:ext cx="2946105" cy="8189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40C0471-E441-4DC4-BDA2-88C376726499}">
      <dsp:nvSpPr>
        <dsp:cNvPr id="0" name=""/>
        <dsp:cNvSpPr/>
      </dsp:nvSpPr>
      <dsp:spPr>
        <a:xfrm>
          <a:off x="2607283" y="317142"/>
          <a:ext cx="2946105" cy="818932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/>
            <a:t>санкции</a:t>
          </a:r>
          <a:endParaRPr lang="ru-RU" sz="4000" b="1" kern="1200" dirty="0"/>
        </a:p>
      </dsp:txBody>
      <dsp:txXfrm>
        <a:off x="2631269" y="341128"/>
        <a:ext cx="2898133" cy="770960"/>
      </dsp:txXfrm>
    </dsp:sp>
    <dsp:sp modelId="{A1C34E70-6B17-4376-B7FB-93F0152FE16D}">
      <dsp:nvSpPr>
        <dsp:cNvPr id="0" name=""/>
        <dsp:cNvSpPr/>
      </dsp:nvSpPr>
      <dsp:spPr>
        <a:xfrm>
          <a:off x="101282" y="1677339"/>
          <a:ext cx="3535710" cy="82026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BBFCBF9-7161-4F98-A3BE-9721C5BF922E}">
      <dsp:nvSpPr>
        <dsp:cNvPr id="0" name=""/>
        <dsp:cNvSpPr/>
      </dsp:nvSpPr>
      <dsp:spPr>
        <a:xfrm>
          <a:off x="428627" y="1988317"/>
          <a:ext cx="3535710" cy="820260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/>
            <a:t>поощрение</a:t>
          </a:r>
          <a:endParaRPr lang="ru-RU" sz="4000" b="1" kern="1200" dirty="0"/>
        </a:p>
      </dsp:txBody>
      <dsp:txXfrm>
        <a:off x="452652" y="2012342"/>
        <a:ext cx="3487660" cy="772210"/>
      </dsp:txXfrm>
    </dsp:sp>
    <dsp:sp modelId="{F3C104DF-CFE3-41EF-B36C-B17FC41592CD}">
      <dsp:nvSpPr>
        <dsp:cNvPr id="0" name=""/>
        <dsp:cNvSpPr/>
      </dsp:nvSpPr>
      <dsp:spPr>
        <a:xfrm>
          <a:off x="5401" y="3354426"/>
          <a:ext cx="3727472" cy="226236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8B8897F-EF97-4B89-B0EE-B9DD414E01EB}">
      <dsp:nvSpPr>
        <dsp:cNvPr id="0" name=""/>
        <dsp:cNvSpPr/>
      </dsp:nvSpPr>
      <dsp:spPr>
        <a:xfrm>
          <a:off x="332746" y="3665404"/>
          <a:ext cx="3727472" cy="226236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/>
            <a:t>Похвала, благодарность, одобрение, грамота, ценный подарок, премия, медаль …</a:t>
          </a:r>
          <a:endParaRPr lang="ru-RU" sz="2700" b="1" kern="1200" dirty="0"/>
        </a:p>
      </dsp:txBody>
      <dsp:txXfrm>
        <a:off x="399008" y="3731666"/>
        <a:ext cx="3594948" cy="2129844"/>
      </dsp:txXfrm>
    </dsp:sp>
    <dsp:sp modelId="{489123E9-1101-41C5-B215-E90AED3D942E}">
      <dsp:nvSpPr>
        <dsp:cNvPr id="0" name=""/>
        <dsp:cNvSpPr/>
      </dsp:nvSpPr>
      <dsp:spPr>
        <a:xfrm>
          <a:off x="4697759" y="1677339"/>
          <a:ext cx="2946105" cy="82026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2CD76BB-2381-4C72-87DF-1B51C018B70E}">
      <dsp:nvSpPr>
        <dsp:cNvPr id="0" name=""/>
        <dsp:cNvSpPr/>
      </dsp:nvSpPr>
      <dsp:spPr>
        <a:xfrm>
          <a:off x="5025104" y="1988317"/>
          <a:ext cx="2946105" cy="820260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/>
            <a:t>наказание</a:t>
          </a:r>
          <a:endParaRPr lang="ru-RU" sz="4000" b="1" kern="1200" dirty="0"/>
        </a:p>
      </dsp:txBody>
      <dsp:txXfrm>
        <a:off x="5049129" y="2012342"/>
        <a:ext cx="2898055" cy="772210"/>
      </dsp:txXfrm>
    </dsp:sp>
    <dsp:sp modelId="{B2218E8B-EBB7-44F5-8279-FE363D2280D9}">
      <dsp:nvSpPr>
        <dsp:cNvPr id="0" name=""/>
        <dsp:cNvSpPr/>
      </dsp:nvSpPr>
      <dsp:spPr>
        <a:xfrm>
          <a:off x="4387564" y="3354426"/>
          <a:ext cx="3566496" cy="21542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739C909-F7B6-46E9-9C6C-4366CED1AA6E}">
      <dsp:nvSpPr>
        <dsp:cNvPr id="0" name=""/>
        <dsp:cNvSpPr/>
      </dsp:nvSpPr>
      <dsp:spPr>
        <a:xfrm>
          <a:off x="4714909" y="3665404"/>
          <a:ext cx="3566496" cy="2154293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/>
            <a:t>Выговор, осуждение, усмешка, лишение премии, увольнение, штраф, лишение звания…</a:t>
          </a:r>
          <a:endParaRPr lang="ru-RU" sz="2700" b="1" kern="1200" dirty="0"/>
        </a:p>
      </dsp:txBody>
      <dsp:txXfrm>
        <a:off x="4778006" y="3728501"/>
        <a:ext cx="3440302" cy="20280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147002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Ты и твои товарищи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357430"/>
            <a:ext cx="5500726" cy="299561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ru-RU" b="1" dirty="0" smtClean="0">
                <a:solidFill>
                  <a:schemeClr val="tx1"/>
                </a:solidFill>
              </a:rPr>
              <a:t>Какие бывают группы</a:t>
            </a:r>
          </a:p>
          <a:p>
            <a:pPr marL="514350" indent="-514350" algn="l">
              <a:buAutoNum type="arabicPeriod"/>
            </a:pPr>
            <a:r>
              <a:rPr lang="ru-RU" b="1" dirty="0" smtClean="0">
                <a:solidFill>
                  <a:schemeClr val="tx1"/>
                </a:solidFill>
              </a:rPr>
              <a:t>Группы, которые мы выбираем</a:t>
            </a:r>
          </a:p>
          <a:p>
            <a:pPr marL="514350" indent="-514350" algn="l">
              <a:buAutoNum type="arabicPeriod"/>
            </a:pPr>
            <a:r>
              <a:rPr lang="ru-RU" b="1" dirty="0" smtClean="0">
                <a:solidFill>
                  <a:schemeClr val="tx1"/>
                </a:solidFill>
              </a:rPr>
              <a:t>Кто может быть лидером</a:t>
            </a:r>
          </a:p>
          <a:p>
            <a:pPr marL="514350" indent="-514350" algn="l">
              <a:buAutoNum type="arabicPeriod"/>
            </a:pPr>
            <a:r>
              <a:rPr lang="ru-RU" b="1" dirty="0" smtClean="0">
                <a:solidFill>
                  <a:schemeClr val="tx1"/>
                </a:solidFill>
              </a:rPr>
              <a:t>Что можно, чего нельзя и что за это бывает</a:t>
            </a:r>
          </a:p>
          <a:p>
            <a:pPr marL="514350" indent="-514350" algn="l">
              <a:buAutoNum type="arabicPeriod"/>
            </a:pPr>
            <a:r>
              <a:rPr lang="ru-RU" b="1" dirty="0" smtClean="0">
                <a:solidFill>
                  <a:schemeClr val="tx1"/>
                </a:solidFill>
              </a:rPr>
              <a:t>О поощрениях и наказаниях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5643578"/>
            <a:ext cx="771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Учитель экономики МБОУ </a:t>
            </a:r>
            <a:r>
              <a:rPr lang="ru-RU" sz="2400" b="1" dirty="0" err="1" smtClean="0"/>
              <a:t>Перевозской</a:t>
            </a:r>
            <a:r>
              <a:rPr lang="ru-RU" sz="2400" b="1" dirty="0" smtClean="0"/>
              <a:t> СОШ Елена Васильевна Ахмадеева </a:t>
            </a:r>
            <a:endParaRPr lang="ru-RU" sz="2400" b="1" dirty="0"/>
          </a:p>
        </p:txBody>
      </p:sp>
      <p:pic>
        <p:nvPicPr>
          <p:cNvPr id="28674" name="Picture 2" descr="&amp;Scy;&amp;ocy;&amp;tscy;&amp;icy;&amp;acy;&amp;lcy;&amp;softcy;&amp;ncy;&amp;ycy;&amp;iecy; &amp;icy;&amp;ncy;&amp;scy;&amp;tcy;&amp;icy;&amp;tcy;&amp;ucy;&amp;tcy;&amp;ycy; &amp;ocy;&amp;bcy;&amp;shchcy;&amp;iecy;&amp;scy;&amp;tcy;&amp;vcy;&amp;acy; &amp;Scy;&amp;kcy;&amp;acy;&amp;chcy;&amp;acy;&amp;tcy;&amp;softcy; &amp;bcy;&amp;iecy;&amp;scy;&amp;pcy;&amp;lcy;&amp;acy;&amp;tcy;&amp;ncy;&amp;o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2750338"/>
            <a:ext cx="3095604" cy="23217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Кто может быть лидером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ru-RU" b="1" i="1" dirty="0" smtClean="0"/>
              <a:t>В каждой группе есть свои роли. Какими качествами отличается от других лидер группы? Кто становится лидером и почему?</a:t>
            </a:r>
          </a:p>
          <a:p>
            <a:pPr>
              <a:buNone/>
            </a:pPr>
            <a:r>
              <a:rPr lang="ru-RU" b="1" u="sng" dirty="0" smtClean="0">
                <a:solidFill>
                  <a:srgbClr val="C00000"/>
                </a:solidFill>
              </a:rPr>
              <a:t>Лидер</a:t>
            </a:r>
            <a:r>
              <a:rPr lang="ru-RU" b="1" dirty="0" smtClean="0">
                <a:solidFill>
                  <a:srgbClr val="C00000"/>
                </a:solidFill>
              </a:rPr>
              <a:t> – человек, который берет руководство группой на себя. Он помогает другим членам группы, дает полезные советы, ведет их за собой.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Настоящий лидер никогда не противопоставляет себя окружающим во имя личных интересов.</a:t>
            </a:r>
            <a:endParaRPr lang="ru-RU" b="1" i="1" dirty="0">
              <a:solidFill>
                <a:srgbClr val="C00000"/>
              </a:solidFill>
            </a:endParaRPr>
          </a:p>
        </p:txBody>
      </p:sp>
      <p:pic>
        <p:nvPicPr>
          <p:cNvPr id="22530" name="Picture 2" descr="&amp;Ocy;&amp;bcy;&amp;shchcy;&amp;iecy;&amp;scy;&amp;tcy;&amp;vcy;&amp;iecy;&amp;ncy;&amp;ncy;&amp;ycy;&amp;iecy; &amp;ocy;&amp;rcy;&amp;gcy;&amp;acy;&amp;ncy;&amp;icy;&amp;zcy;&amp;acy;&amp;tscy;&amp;icy;&amp;icy; &amp;bcy;&amp;ucy;&amp;dcy;&amp;ucy;&amp;tcy; &amp;kcy;&amp;rcy;&amp;acy;&amp;scy;&amp;tcy;&amp;softcy; - &amp;ncy;&amp;acy;&amp;rcy;&amp;dcy;&amp;iecy;&amp;pcy; - &amp;Pcy;&amp;ocy;&amp;lcy;&amp;icy;&amp;tcy;&amp;icy;&amp;kcy;&amp;acy; &amp;ncy;&amp;acy; &amp;Ncy;&amp;ocy;&amp;vcy;&amp;ocy;&amp;scy;&amp;tcy;&amp;iecy;&amp;jcy;.COM"/>
          <p:cNvPicPr>
            <a:picLocks noChangeAspect="1" noChangeArrowheads="1"/>
          </p:cNvPicPr>
          <p:nvPr/>
        </p:nvPicPr>
        <p:blipFill>
          <a:blip r:embed="rId2"/>
          <a:srcRect l="13637" r="16233" b="6709"/>
          <a:stretch>
            <a:fillRect/>
          </a:stretch>
        </p:blipFill>
        <p:spPr bwMode="auto">
          <a:xfrm>
            <a:off x="6715140" y="4728782"/>
            <a:ext cx="2214546" cy="1986366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Групповые нормы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i="1" dirty="0" smtClean="0"/>
              <a:t>Что такое правила?</a:t>
            </a:r>
          </a:p>
          <a:p>
            <a:pPr>
              <a:buNone/>
            </a:pPr>
            <a:r>
              <a:rPr lang="ru-RU" b="1" i="1" dirty="0" smtClean="0"/>
              <a:t>Какие правила ты знаешь?</a:t>
            </a:r>
          </a:p>
          <a:p>
            <a:pPr>
              <a:buNone/>
            </a:pPr>
            <a:r>
              <a:rPr lang="ru-RU" b="1" i="1" dirty="0" smtClean="0"/>
              <a:t>Почему правила необходимо выполнять?</a:t>
            </a:r>
          </a:p>
          <a:p>
            <a:pPr>
              <a:buNone/>
            </a:pPr>
            <a:r>
              <a:rPr lang="ru-RU" b="1" i="1" dirty="0" smtClean="0"/>
              <a:t>Что такое нормы?</a:t>
            </a:r>
          </a:p>
          <a:p>
            <a:pPr>
              <a:buNone/>
            </a:pPr>
            <a:r>
              <a:rPr lang="ru-RU" b="1" u="sng" dirty="0" smtClean="0">
                <a:solidFill>
                  <a:srgbClr val="C00000"/>
                </a:solidFill>
              </a:rPr>
              <a:t>Групповые нормы </a:t>
            </a:r>
            <a:r>
              <a:rPr lang="ru-RU" b="1" dirty="0" smtClean="0">
                <a:solidFill>
                  <a:srgbClr val="C00000"/>
                </a:solidFill>
              </a:rPr>
              <a:t>– правила, по которым живет группа.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Если бы не было групповых норм, трудно было бы добиваться цели, стало бы невыполнимым дело, за которое группа берется.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Поощрения и наказания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b="1" i="1" dirty="0" smtClean="0"/>
              <a:t>Какими способами группа может поддерживать установленные правила? Приведи примеры.</a:t>
            </a:r>
          </a:p>
          <a:p>
            <a:pPr>
              <a:buNone/>
            </a:pPr>
            <a:r>
              <a:rPr lang="ru-RU" b="1" u="sng" dirty="0" smtClean="0">
                <a:solidFill>
                  <a:srgbClr val="C00000"/>
                </a:solidFill>
              </a:rPr>
              <a:t>Санкции</a:t>
            </a:r>
            <a:r>
              <a:rPr lang="ru-RU" b="1" dirty="0" smtClean="0">
                <a:solidFill>
                  <a:srgbClr val="C00000"/>
                </a:solidFill>
              </a:rPr>
              <a:t> – различные способы порицания (наказания) и поощрения (поддержки), которые являются средством поддержки групповых норм.</a:t>
            </a:r>
          </a:p>
          <a:p>
            <a:pPr>
              <a:buNone/>
            </a:pPr>
            <a:endParaRPr lang="ru-RU" b="1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500034" y="571480"/>
          <a:ext cx="8286808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Выводы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b="1" dirty="0" smtClean="0"/>
              <a:t>За нарушение правил человека могут исключить из группы.</a:t>
            </a:r>
          </a:p>
          <a:p>
            <a:r>
              <a:rPr lang="ru-RU" b="1" dirty="0" smtClean="0"/>
              <a:t>Противоправные групповые действия усугубляют вину отдельного человека.</a:t>
            </a:r>
          </a:p>
          <a:p>
            <a:r>
              <a:rPr lang="ru-RU" b="1" dirty="0" smtClean="0"/>
              <a:t>Ответственность за собственное поведение человека в любой группе всегда лежит на нем.</a:t>
            </a:r>
          </a:p>
          <a:p>
            <a:r>
              <a:rPr lang="ru-RU" b="1" dirty="0" smtClean="0"/>
              <a:t>Неприязнь и ненависть к другим людям мешают общению и разрушают личность человека.</a:t>
            </a:r>
            <a:endParaRPr lang="ru-RU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Домашнее задание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В рабочей тетради выполнить задания № 2,6, и 7.</a:t>
            </a:r>
          </a:p>
          <a:p>
            <a:r>
              <a:rPr lang="ru-RU" b="1" dirty="0" smtClean="0"/>
              <a:t>Стр. 30 вопросы к § 2 рубрика «Проверь себя»</a:t>
            </a:r>
          </a:p>
          <a:p>
            <a:r>
              <a:rPr lang="ru-RU" b="1" dirty="0" smtClean="0"/>
              <a:t>Стр. 31 прочитать рубрику «Учимся всей группой делать полезные дела»</a:t>
            </a:r>
            <a:endParaRPr lang="ru-RU" b="1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Литература 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Л. Н. Боголюбов и др. Программы курса «Общество</a:t>
            </a:r>
            <a:r>
              <a:rPr lang="en-US" dirty="0" smtClean="0"/>
              <a:t>p</a:t>
            </a:r>
            <a:r>
              <a:rPr lang="ru-RU" dirty="0" smtClean="0"/>
              <a:t>знание»  6 - 9 классы – М.: «Просвещение», 2009.</a:t>
            </a:r>
          </a:p>
          <a:p>
            <a:pPr>
              <a:buNone/>
            </a:pPr>
            <a:r>
              <a:rPr lang="ru-RU" dirty="0" smtClean="0"/>
              <a:t>Л. Н.  Боголюбов и др. Обществознание 7 класс: учебник для образовательных учреждений – М.: «Просвещение», 2011.</a:t>
            </a:r>
          </a:p>
          <a:p>
            <a:pPr>
              <a:buNone/>
            </a:pPr>
            <a:r>
              <a:rPr lang="ru-RU" dirty="0" smtClean="0"/>
              <a:t>О. А. Котова, Т. Е. </a:t>
            </a:r>
            <a:r>
              <a:rPr lang="ru-RU" dirty="0" err="1" smtClean="0"/>
              <a:t>Листкова</a:t>
            </a:r>
            <a:r>
              <a:rPr lang="ru-RU" dirty="0" smtClean="0"/>
              <a:t> Обществознание Рабочая тетрадь 7 класс – М.: «Просвещение», 2013</a:t>
            </a:r>
          </a:p>
          <a:p>
            <a:pPr>
              <a:buNone/>
            </a:pPr>
            <a:r>
              <a:rPr lang="ru-RU" dirty="0" smtClean="0"/>
              <a:t>А. В. </a:t>
            </a:r>
            <a:r>
              <a:rPr lang="ru-RU" dirty="0" err="1" smtClean="0"/>
              <a:t>Поздеев</a:t>
            </a:r>
            <a:r>
              <a:rPr lang="ru-RU" dirty="0" smtClean="0"/>
              <a:t> Поурочные разработки по обществознанию 7 класс – М.: «ВАКО», 2009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508645"/>
          </a:xfrm>
        </p:spPr>
        <p:txBody>
          <a:bodyPr>
            <a:normAutofit fontScale="92500" lnSpcReduction="20000"/>
          </a:bodyPr>
          <a:lstStyle/>
          <a:p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dirty="0">
                <a:solidFill>
                  <a:schemeClr val="tx1"/>
                </a:solidFill>
              </a:rPr>
              <a:t>------------ПРОЧИТАТЬ--------------</a:t>
            </a:r>
          </a:p>
          <a:p>
            <a:r>
              <a:rPr lang="ru-RU" dirty="0">
                <a:solidFill>
                  <a:schemeClr val="tx1"/>
                </a:solidFill>
              </a:rPr>
              <a:t>Здравствуйте дорогие пользователи и гости этого сайта. На этом сайте вы найдете: сочинения, презентации, </a:t>
            </a:r>
            <a:r>
              <a:rPr lang="ru-RU" dirty="0" err="1">
                <a:solidFill>
                  <a:schemeClr val="tx1"/>
                </a:solidFill>
              </a:rPr>
              <a:t>тестники</a:t>
            </a:r>
            <a:r>
              <a:rPr lang="ru-RU" dirty="0">
                <a:solidFill>
                  <a:schemeClr val="tx1"/>
                </a:solidFill>
              </a:rPr>
              <a:t> вопрос ответ, различные видео-уроки. Также у вас есть возможность и выкладывать свои сочинения и презентации. С Уважением администрация сайта.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_________________________________________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Все </a:t>
            </a:r>
            <a:r>
              <a:rPr lang="ru-RU" dirty="0">
                <a:solidFill>
                  <a:schemeClr val="tx1"/>
                </a:solidFill>
              </a:rPr>
              <a:t>для школьника: www.tdk-valihanova.at.ua</a:t>
            </a:r>
          </a:p>
          <a:p>
            <a:r>
              <a:rPr lang="ru-RU" dirty="0">
                <a:solidFill>
                  <a:schemeClr val="tx1"/>
                </a:solidFill>
              </a:rPr>
              <a:t>Новое на сайте: www.tdk-valihanova.at.ua/load</a:t>
            </a:r>
          </a:p>
          <a:p>
            <a:r>
              <a:rPr lang="ru-RU" dirty="0">
                <a:solidFill>
                  <a:schemeClr val="tx1"/>
                </a:solidFill>
              </a:rPr>
              <a:t>Наш форум: www.tdk-valihanova.at.ua/forum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Обсудим вместе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Почему люди в древности не могли жить в одиночку?</a:t>
            </a:r>
          </a:p>
          <a:p>
            <a:r>
              <a:rPr lang="ru-RU" b="1" dirty="0" smtClean="0"/>
              <a:t>В какие группы они объединялись?</a:t>
            </a:r>
          </a:p>
          <a:p>
            <a:r>
              <a:rPr lang="ru-RU" b="1" dirty="0" smtClean="0"/>
              <a:t>Зачем люди объединяются в группы?</a:t>
            </a:r>
          </a:p>
          <a:p>
            <a:r>
              <a:rPr lang="ru-RU" b="1" dirty="0" smtClean="0"/>
              <a:t>Что дает человеку группа?</a:t>
            </a:r>
          </a:p>
          <a:p>
            <a:r>
              <a:rPr lang="ru-RU" b="1" dirty="0" smtClean="0"/>
              <a:t>Можно ли входить в разные группы одновременно?</a:t>
            </a:r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Какие бывают группы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643998" cy="45259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b="1" i="1" dirty="0" smtClean="0"/>
              <a:t>Что такое группа? По каким критериям она формируется? </a:t>
            </a:r>
            <a:r>
              <a:rPr lang="ru-RU" sz="2400" b="1" i="1" dirty="0" smtClean="0"/>
              <a:t>(рабочая тетрадь стр. 6, № 1)</a:t>
            </a:r>
          </a:p>
          <a:p>
            <a:pPr marL="514350" indent="-514350">
              <a:buNone/>
            </a:pPr>
            <a:r>
              <a:rPr lang="ru-RU" b="1" u="sng" dirty="0" smtClean="0">
                <a:solidFill>
                  <a:srgbClr val="C00000"/>
                </a:solidFill>
              </a:rPr>
              <a:t>Группа</a:t>
            </a:r>
            <a:r>
              <a:rPr lang="ru-RU" b="1" dirty="0" smtClean="0">
                <a:solidFill>
                  <a:srgbClr val="C00000"/>
                </a:solidFill>
              </a:rPr>
              <a:t> – объединение людей, у которых есть общее дело и общая цель.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Каждая группа имеет свои правила. У членов группы могут быть условные знаки принадлежности к группе.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2. В каких группах ты участвуешь?</a:t>
            </a:r>
          </a:p>
          <a:p>
            <a:pPr>
              <a:buNone/>
            </a:pPr>
            <a:r>
              <a:rPr lang="ru-RU" b="1" i="1" dirty="0" smtClean="0"/>
              <a:t>А) по выбору группы</a:t>
            </a:r>
          </a:p>
          <a:p>
            <a:pPr>
              <a:buNone/>
            </a:pPr>
            <a:r>
              <a:rPr lang="ru-RU" b="1" i="1" dirty="0" smtClean="0"/>
              <a:t>Б) по собственному выбору</a:t>
            </a:r>
          </a:p>
          <a:p>
            <a:pPr>
              <a:buNone/>
            </a:pPr>
            <a:r>
              <a:rPr lang="ru-RU" sz="2400" b="1" i="1" dirty="0" smtClean="0"/>
              <a:t>(рабочая тетрадь стр. 8, № 4)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Ответ: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А) семья, школа, класс, житель города, житель дома, россиянин…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Б) друзья, кружок, спортивная секция, коллекционер…</a:t>
            </a:r>
            <a:endParaRPr lang="ru-RU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3. Известно, что каждый член группы выполняет определенную роль. Выбери группу в качестве примера и подумай, какие роли можно в ней выполнять. Заполни схему. </a:t>
            </a:r>
            <a:r>
              <a:rPr lang="ru-RU" sz="2400" b="1" dirty="0" smtClean="0"/>
              <a:t>(рабочая тетрадь стр.  7, №3) 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28992" y="4429132"/>
            <a:ext cx="2071702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28992" y="3214686"/>
            <a:ext cx="2071702" cy="7143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500826" y="3214686"/>
            <a:ext cx="2071702" cy="7143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429388" y="5643578"/>
            <a:ext cx="2071702" cy="7143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428992" y="5643578"/>
            <a:ext cx="2071702" cy="7143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5643578"/>
            <a:ext cx="2071702" cy="7143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3286124"/>
            <a:ext cx="2071702" cy="7143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 стрелкой 11"/>
          <p:cNvCxnSpPr>
            <a:endCxn id="5" idx="2"/>
          </p:cNvCxnSpPr>
          <p:nvPr/>
        </p:nvCxnSpPr>
        <p:spPr>
          <a:xfrm rot="5400000" flipH="1" flipV="1">
            <a:off x="4198823" y="4168552"/>
            <a:ext cx="505506" cy="265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4" idx="2"/>
          </p:cNvCxnSpPr>
          <p:nvPr/>
        </p:nvCxnSpPr>
        <p:spPr>
          <a:xfrm rot="5400000">
            <a:off x="4210906" y="5384863"/>
            <a:ext cx="495288" cy="125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0800000">
            <a:off x="2571736" y="3857628"/>
            <a:ext cx="857256" cy="5715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0800000" flipV="1">
            <a:off x="2571736" y="5143512"/>
            <a:ext cx="857256" cy="5000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5500694" y="3929066"/>
            <a:ext cx="1000132" cy="5000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5500694" y="5143512"/>
            <a:ext cx="928694" cy="5000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&amp;Kcy;&amp;ocy;&amp;ncy;&amp;kcy;&amp;ucy;&amp;rcy;&amp;scy; &amp;ocy;&amp;tcy; &amp;Vcy;&amp;iecy;&amp;scy;&amp;tcy;&amp;ncy;&amp;icy;&amp;kcy;&amp;acy;. &amp;Scy; &amp;dcy;&amp;ncy;&amp;iecy;&amp;mcy; &amp;rcy;&amp;ocy;&amp;zhcy;&amp;dcy;&amp;iecy;&amp;ncy;&amp;icy;&amp;yacy; MegaSeven! &quot; &amp;Kcy;&amp;ocy;&amp;ncy;&amp;kcy;&amp;ucy;&amp;rcy;&amp;scy;&amp;ycy; &amp;pcy;&amp;rcy;&amp;ocy;&amp;iecy;&amp;kcy;&amp;tcy;&amp;acy; &quot; &amp;Scy;&amp;ocy;&amp;ocy;&amp;bcy;&amp;shchcy;&amp;iecy;&amp;scy;&amp;tcy;&amp;vcy;&amp;ocy; MegaSeven &quot; &amp;Fcy;&amp;ocy;&amp;rcy;&amp;ucy;&amp;mcy; &amp;scy;&amp;ocy;&amp;ocy;&amp;bcy;&amp;shchcy;&amp;iecy;&amp;scy;&amp;tcy;&amp;vcy;&amp;acy; MegaSeven"/>
          <p:cNvPicPr>
            <a:picLocks noChangeAspect="1" noChangeArrowheads="1"/>
          </p:cNvPicPr>
          <p:nvPr/>
        </p:nvPicPr>
        <p:blipFill>
          <a:blip r:embed="rId2">
            <a:lum bright="40000"/>
          </a:blip>
          <a:srcRect/>
          <a:stretch>
            <a:fillRect/>
          </a:stretch>
        </p:blipFill>
        <p:spPr bwMode="auto">
          <a:xfrm>
            <a:off x="142844" y="214290"/>
            <a:ext cx="8858281" cy="650085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143240" y="3214686"/>
            <a:ext cx="2928958" cy="10001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семья</a:t>
            </a:r>
            <a:endParaRPr lang="ru-RU" sz="4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785794"/>
            <a:ext cx="2500330" cy="15716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Внук (внучка)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86116" y="785794"/>
            <a:ext cx="2571768" cy="15716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Сын (дочь)</a:t>
            </a:r>
            <a:endParaRPr lang="ru-RU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357950" y="785794"/>
            <a:ext cx="2571768" cy="150019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Брат (сестра)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286512" y="5214950"/>
            <a:ext cx="2643206" cy="135732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Племянник (племянница)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286116" y="5214950"/>
            <a:ext cx="2571768" cy="135732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Бабушка (дедушка)</a:t>
            </a:r>
            <a:endParaRPr lang="ru-RU" sz="2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85720" y="5214950"/>
            <a:ext cx="2571768" cy="135732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Мама (папа)</a:t>
            </a:r>
            <a:endParaRPr lang="ru-RU" sz="2400" b="1" dirty="0"/>
          </a:p>
        </p:txBody>
      </p:sp>
      <p:cxnSp>
        <p:nvCxnSpPr>
          <p:cNvPr id="12" name="Прямая со стрелкой 11"/>
          <p:cNvCxnSpPr>
            <a:stCxn id="4" idx="0"/>
            <a:endCxn id="6" idx="2"/>
          </p:cNvCxnSpPr>
          <p:nvPr/>
        </p:nvCxnSpPr>
        <p:spPr>
          <a:xfrm rot="5400000" flipH="1" flipV="1">
            <a:off x="4190831" y="2789974"/>
            <a:ext cx="841600" cy="78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5" idx="2"/>
          </p:cNvCxnSpPr>
          <p:nvPr/>
        </p:nvCxnSpPr>
        <p:spPr>
          <a:xfrm rot="10800000">
            <a:off x="1535886" y="2357430"/>
            <a:ext cx="1607355" cy="8572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7" idx="2"/>
          </p:cNvCxnSpPr>
          <p:nvPr/>
        </p:nvCxnSpPr>
        <p:spPr>
          <a:xfrm flipV="1">
            <a:off x="6072198" y="2285992"/>
            <a:ext cx="1571636" cy="9286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10" idx="0"/>
          </p:cNvCxnSpPr>
          <p:nvPr/>
        </p:nvCxnSpPr>
        <p:spPr>
          <a:xfrm rot="10800000" flipV="1">
            <a:off x="1571604" y="4214818"/>
            <a:ext cx="1571636" cy="10001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4" idx="2"/>
            <a:endCxn id="9" idx="0"/>
          </p:cNvCxnSpPr>
          <p:nvPr/>
        </p:nvCxnSpPr>
        <p:spPr>
          <a:xfrm rot="16200000" flipH="1">
            <a:off x="4122798" y="4699739"/>
            <a:ext cx="988553" cy="187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8" idx="0"/>
          </p:cNvCxnSpPr>
          <p:nvPr/>
        </p:nvCxnSpPr>
        <p:spPr>
          <a:xfrm>
            <a:off x="6072198" y="4214818"/>
            <a:ext cx="1535917" cy="10001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Выводы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/>
              <a:t>Человек с момента рождения принадлежит к социальной группе «семья»</a:t>
            </a:r>
          </a:p>
          <a:p>
            <a:r>
              <a:rPr lang="ru-RU" b="1" dirty="0" smtClean="0"/>
              <a:t>Групп, объединяющих людей множество.</a:t>
            </a:r>
          </a:p>
          <a:p>
            <a:r>
              <a:rPr lang="ru-RU" b="1" dirty="0" smtClean="0"/>
              <a:t>У каждой группы есть общее дело и общая цель. В зависимости от цели группы в ней может быть разное количество участников.</a:t>
            </a:r>
          </a:p>
          <a:p>
            <a:r>
              <a:rPr lang="ru-RU" b="1" dirty="0" smtClean="0"/>
              <a:t>Каждый человек может входить одновременно в несколько разных групп.</a:t>
            </a:r>
            <a:endParaRPr lang="ru-RU" b="1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Задание 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ru-RU" b="1" i="1" dirty="0" smtClean="0"/>
              <a:t>Опираясь на собственный жизненный опыт, перечисли важнейшие качества, которыми должен обладать лидер группы.</a:t>
            </a:r>
          </a:p>
          <a:p>
            <a:pPr marL="514350" indent="-514350">
              <a:buAutoNum type="arabicPeriod"/>
            </a:pPr>
            <a:r>
              <a:rPr lang="ru-RU" b="1" i="1" dirty="0" smtClean="0"/>
              <a:t>Объясни, чем назначенный лидер отличается от лидера, избранного группой.</a:t>
            </a:r>
          </a:p>
          <a:p>
            <a:pPr marL="514350" indent="-514350">
              <a:buAutoNum type="arabicPeriod"/>
            </a:pPr>
            <a:r>
              <a:rPr lang="ru-RU" b="1" i="1" dirty="0" smtClean="0"/>
              <a:t>Предположи, всегда ли лидер положительно влияет на группу. Свое мнение подтверди историческими или литературными примерами.</a:t>
            </a:r>
          </a:p>
          <a:p>
            <a:pPr marL="514350" indent="-514350">
              <a:buNone/>
            </a:pPr>
            <a:r>
              <a:rPr lang="ru-RU" sz="2600" i="1" dirty="0" smtClean="0"/>
              <a:t>(рабочая тетрадь стр. 8, № 5)</a:t>
            </a:r>
          </a:p>
          <a:p>
            <a:pPr marL="514350" indent="-514350">
              <a:buNone/>
            </a:pPr>
            <a:endParaRPr lang="ru-RU" b="1" i="1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Предполагаемые ответы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ru-RU" b="1" dirty="0" smtClean="0"/>
              <a:t>1) готовность прийти на помощь, 2)способность отвечать за свои поступки, 3)умение вести за собой, 4)не противопоставляет себя окружающим…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Назначенный лидер может быть просто сильным физически или хорошо учиться, но не сумеет повести за собой других и даже может их обижать.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Положительно А. Гайдар «Тимур и его команда».</a:t>
            </a:r>
          </a:p>
          <a:p>
            <a:pPr marL="514350" indent="-514350">
              <a:buNone/>
            </a:pPr>
            <a:r>
              <a:rPr lang="ru-RU" b="1" dirty="0" smtClean="0"/>
              <a:t>Отрицательно – Гитлер, Наполеон</a:t>
            </a:r>
            <a:endParaRPr lang="ru-RU" b="1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143</TotalTime>
  <Words>842</Words>
  <Application>Microsoft Office PowerPoint</Application>
  <PresentationFormat>Экран (4:3)</PresentationFormat>
  <Paragraphs>87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Трек</vt:lpstr>
      <vt:lpstr>Ты и твои товарищи</vt:lpstr>
      <vt:lpstr>Обсудим вместе</vt:lpstr>
      <vt:lpstr>Какие бывают группы</vt:lpstr>
      <vt:lpstr>Презентация PowerPoint</vt:lpstr>
      <vt:lpstr>Презентация PowerPoint</vt:lpstr>
      <vt:lpstr>Презентация PowerPoint</vt:lpstr>
      <vt:lpstr>Выводы</vt:lpstr>
      <vt:lpstr>Задание </vt:lpstr>
      <vt:lpstr>Предполагаемые ответы</vt:lpstr>
      <vt:lpstr>Кто может быть лидером</vt:lpstr>
      <vt:lpstr>Групповые нормы</vt:lpstr>
      <vt:lpstr>Поощрения и наказания</vt:lpstr>
      <vt:lpstr>Презентация PowerPoint</vt:lpstr>
      <vt:lpstr>Выводы </vt:lpstr>
      <vt:lpstr>Домашнее задание</vt:lpstr>
      <vt:lpstr>Литература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Ты и твои товарищи</dc:title>
  <cp:lastModifiedBy>BEST</cp:lastModifiedBy>
  <cp:revision>27</cp:revision>
  <dcterms:modified xsi:type="dcterms:W3CDTF">2014-12-06T13:23:41Z</dcterms:modified>
</cp:coreProperties>
</file>