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63" autoAdjust="0"/>
    <p:restoredTop sz="94660"/>
  </p:normalViewPr>
  <p:slideViewPr>
    <p:cSldViewPr>
      <p:cViewPr varScale="1">
        <p:scale>
          <a:sx n="68" d="100"/>
          <a:sy n="68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55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53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3" y="1052736"/>
            <a:ext cx="4416791" cy="46085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052736"/>
            <a:ext cx="4639444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88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" y="17694"/>
            <a:ext cx="9113403" cy="684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1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373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728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4675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116633"/>
            <a:ext cx="81724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  <a:p>
            <a:pPr algn="ctr"/>
            <a:r>
              <a:rPr lang="ru-RU" sz="3600" dirty="0">
                <a:solidFill>
                  <a:schemeClr val="bg1"/>
                </a:solidFill>
              </a:rPr>
              <a:t>------------ПРОЧИТАТЬ--------------</a:t>
            </a:r>
          </a:p>
          <a:p>
            <a:r>
              <a:rPr lang="ru-RU" sz="2400" dirty="0">
                <a:solidFill>
                  <a:schemeClr val="bg1"/>
                </a:solidFill>
              </a:rPr>
              <a:t>Здравствуйте дорогие пользователи и гости этого сайта. На этом сайте вы найдете: сочинения, презентации, </a:t>
            </a:r>
            <a:r>
              <a:rPr lang="ru-RU" sz="2400" dirty="0" err="1">
                <a:solidFill>
                  <a:schemeClr val="bg1"/>
                </a:solidFill>
              </a:rPr>
              <a:t>тестники</a:t>
            </a:r>
            <a:r>
              <a:rPr lang="ru-RU" sz="2400" dirty="0">
                <a:solidFill>
                  <a:schemeClr val="bg1"/>
                </a:solidFill>
              </a:rPr>
              <a:t> вопрос ответ, различные </a:t>
            </a:r>
            <a:r>
              <a:rPr lang="ru-RU" sz="2400" dirty="0" err="1">
                <a:solidFill>
                  <a:schemeClr val="bg1"/>
                </a:solidFill>
              </a:rPr>
              <a:t>видеоуроки</a:t>
            </a:r>
            <a:r>
              <a:rPr lang="ru-RU" sz="2400" dirty="0">
                <a:solidFill>
                  <a:schemeClr val="bg1"/>
                </a:solidFill>
              </a:rPr>
              <a:t>. Так же у вас есть возможность и выкладывать свои сочинения и презентации. С Уважением администрация сайта.</a:t>
            </a:r>
          </a:p>
          <a:p>
            <a:r>
              <a:rPr lang="ru-RU" sz="2400" dirty="0">
                <a:solidFill>
                  <a:schemeClr val="bg1"/>
                </a:solidFill>
              </a:rPr>
              <a:t>______________________________________________</a:t>
            </a:r>
          </a:p>
          <a:p>
            <a:r>
              <a:rPr lang="ru-RU" sz="2400" dirty="0">
                <a:solidFill>
                  <a:schemeClr val="bg1"/>
                </a:solidFill>
              </a:rPr>
              <a:t>Все для школьника: www.tdk-valihanova.at.ua</a:t>
            </a:r>
          </a:p>
          <a:p>
            <a:r>
              <a:rPr lang="ru-RU" sz="2400" dirty="0">
                <a:solidFill>
                  <a:schemeClr val="bg1"/>
                </a:solidFill>
              </a:rPr>
              <a:t>Новое на сайте: www.tdk-valihanova.at.ua/load/</a:t>
            </a:r>
          </a:p>
          <a:p>
            <a:r>
              <a:rPr lang="ru-RU" sz="2400" dirty="0">
                <a:solidFill>
                  <a:schemeClr val="bg1"/>
                </a:solidFill>
              </a:rPr>
              <a:t>Наш форум: www.tdk-valihanova.at.ua/forum/</a:t>
            </a:r>
          </a:p>
        </p:txBody>
      </p:sp>
    </p:spTree>
    <p:extLst>
      <p:ext uri="{BB962C8B-B14F-4D97-AF65-F5344CB8AC3E}">
        <p14:creationId xmlns:p14="http://schemas.microsoft.com/office/powerpoint/2010/main" val="3032789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73209" cy="6858000"/>
          </a:xfrm>
        </p:spPr>
      </p:pic>
    </p:spTree>
    <p:extLst>
      <p:ext uri="{BB962C8B-B14F-4D97-AF65-F5344CB8AC3E}">
        <p14:creationId xmlns:p14="http://schemas.microsoft.com/office/powerpoint/2010/main" val="49185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8"/>
            <a:ext cx="9149452" cy="6843152"/>
          </a:xfrm>
        </p:spPr>
      </p:pic>
    </p:spTree>
    <p:extLst>
      <p:ext uri="{BB962C8B-B14F-4D97-AF65-F5344CB8AC3E}">
        <p14:creationId xmlns:p14="http://schemas.microsoft.com/office/powerpoint/2010/main" val="205453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3209" cy="6858000"/>
          </a:xfrm>
        </p:spPr>
      </p:pic>
      <p:sp>
        <p:nvSpPr>
          <p:cNvPr id="5" name="TextBox 4"/>
          <p:cNvSpPr txBox="1"/>
          <p:nvPr/>
        </p:nvSpPr>
        <p:spPr>
          <a:xfrm>
            <a:off x="107504" y="73307"/>
            <a:ext cx="25129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Культура</a:t>
            </a:r>
            <a:endParaRPr lang="ru-RU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671691"/>
            <a:ext cx="871296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 городе имеется драмтеатр, 2 парка культуры и отдыха, библиотеки и кинотеатры. Для занятий физической культурой и спортом работают стадион на 5 тысяч мест, спорткомплекс, 5 бассейнов, более 30 спортивных залов на предприятиях и в учебных заведениях.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Появилось много новых прекрасных зданий. Капитально отремонтированы спорткомплекс «</a:t>
            </a:r>
            <a:r>
              <a:rPr lang="ru-RU" dirty="0" err="1">
                <a:solidFill>
                  <a:schemeClr val="bg1"/>
                </a:solidFill>
              </a:rPr>
              <a:t>Оркен</a:t>
            </a:r>
            <a:r>
              <a:rPr lang="ru-RU" dirty="0">
                <a:solidFill>
                  <a:schemeClr val="bg1"/>
                </a:solidFill>
              </a:rPr>
              <a:t>» с плавательными бассейнами и спортзалами, стадион «</a:t>
            </a:r>
            <a:r>
              <a:rPr lang="ru-RU" dirty="0" err="1">
                <a:solidFill>
                  <a:schemeClr val="bg1"/>
                </a:solidFill>
              </a:rPr>
              <a:t>Жетысу</a:t>
            </a:r>
            <a:r>
              <a:rPr lang="ru-RU" dirty="0">
                <a:solidFill>
                  <a:schemeClr val="bg1"/>
                </a:solidFill>
              </a:rPr>
              <a:t>», кинотеатр «</a:t>
            </a:r>
            <a:r>
              <a:rPr lang="ru-RU" dirty="0" err="1">
                <a:solidFill>
                  <a:schemeClr val="bg1"/>
                </a:solidFill>
              </a:rPr>
              <a:t>Атамекен</a:t>
            </a:r>
            <a:r>
              <a:rPr lang="ru-RU" dirty="0">
                <a:solidFill>
                  <a:schemeClr val="bg1"/>
                </a:solidFill>
              </a:rPr>
              <a:t>».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Появляются и преобразуются памятники, арки, стелы и </a:t>
            </a:r>
            <a:r>
              <a:rPr lang="ru-RU" dirty="0" err="1">
                <a:solidFill>
                  <a:schemeClr val="bg1"/>
                </a:solidFill>
              </a:rPr>
              <a:t>билборды</a:t>
            </a:r>
            <a:r>
              <a:rPr lang="ru-RU" dirty="0">
                <a:solidFill>
                  <a:schemeClr val="bg1"/>
                </a:solidFill>
              </a:rPr>
              <a:t>. Светильники-фейерверки освещают улицы и здания. Расширяются зелёные парковые зоны, город озеленяется, улучшается транспортное сообщение.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В </a:t>
            </a:r>
            <a:r>
              <a:rPr lang="ru-RU" dirty="0" err="1">
                <a:solidFill>
                  <a:schemeClr val="bg1"/>
                </a:solidFill>
              </a:rPr>
              <a:t>Талдыкоргане</a:t>
            </a:r>
            <a:r>
              <a:rPr lang="ru-RU" dirty="0">
                <a:solidFill>
                  <a:schemeClr val="bg1"/>
                </a:solidFill>
              </a:rPr>
              <a:t> функционирует </a:t>
            </a:r>
            <a:r>
              <a:rPr lang="ru-RU" dirty="0" err="1">
                <a:solidFill>
                  <a:schemeClr val="bg1"/>
                </a:solidFill>
              </a:rPr>
              <a:t>Жетысуский</a:t>
            </a:r>
            <a:r>
              <a:rPr lang="ru-RU" dirty="0">
                <a:solidFill>
                  <a:schemeClr val="bg1"/>
                </a:solidFill>
              </a:rPr>
              <a:t> государственный университет имени Ильяса </a:t>
            </a:r>
            <a:r>
              <a:rPr lang="ru-RU" dirty="0" err="1">
                <a:solidFill>
                  <a:schemeClr val="bg1"/>
                </a:solidFill>
              </a:rPr>
              <a:t>Жансугурова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  <a:p>
            <a:r>
              <a:rPr lang="ru-RU" dirty="0">
                <a:solidFill>
                  <a:schemeClr val="bg1"/>
                </a:solidFill>
              </a:rPr>
              <a:t>С 21 августа 2010 года функционирует интеллектуальная школа физико-математического направления имени Назарбаева.</a:t>
            </a:r>
          </a:p>
          <a:p>
            <a:r>
              <a:rPr lang="ru-RU" dirty="0">
                <a:solidFill>
                  <a:schemeClr val="bg1"/>
                </a:solidFill>
              </a:rPr>
              <a:t>С 1992 года функционирует Специализированный лицей №24 для одаренных детей с обучением на трех языках имени М. </a:t>
            </a:r>
            <a:r>
              <a:rPr lang="ru-RU" dirty="0" err="1">
                <a:solidFill>
                  <a:schemeClr val="bg1"/>
                </a:solidFill>
              </a:rPr>
              <a:t>Арына</a:t>
            </a:r>
            <a:r>
              <a:rPr lang="ru-RU" dirty="0">
                <a:solidFill>
                  <a:schemeClr val="bg1"/>
                </a:solidFill>
              </a:rPr>
              <a:t> "Экономики и бизнеса"</a:t>
            </a:r>
          </a:p>
          <a:p>
            <a:r>
              <a:rPr lang="ru-RU" dirty="0">
                <a:solidFill>
                  <a:schemeClr val="bg1"/>
                </a:solidFill>
              </a:rPr>
              <a:t>В </a:t>
            </a:r>
            <a:r>
              <a:rPr lang="ru-RU" dirty="0" err="1">
                <a:solidFill>
                  <a:schemeClr val="bg1"/>
                </a:solidFill>
              </a:rPr>
              <a:t>Талдыкоргане</a:t>
            </a:r>
            <a:r>
              <a:rPr lang="ru-RU" dirty="0">
                <a:solidFill>
                  <a:schemeClr val="bg1"/>
                </a:solidFill>
              </a:rPr>
              <a:t> ещё функционирует Специализированный лицей №20 для одаренных детей с обучением на трех языках с 1991 года.</a:t>
            </a:r>
          </a:p>
          <a:p>
            <a:r>
              <a:rPr lang="ru-RU" dirty="0">
                <a:solidFill>
                  <a:schemeClr val="bg1"/>
                </a:solidFill>
              </a:rPr>
              <a:t>C 1993 функционирует Казахско-турецкий лицей с обучением на четырех языках.</a:t>
            </a:r>
          </a:p>
        </p:txBody>
      </p:sp>
    </p:spTree>
    <p:extLst>
      <p:ext uri="{BB962C8B-B14F-4D97-AF65-F5344CB8AC3E}">
        <p14:creationId xmlns:p14="http://schemas.microsoft.com/office/powerpoint/2010/main" val="268376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23" y="-23167"/>
            <a:ext cx="9175023" cy="6881167"/>
          </a:xfrm>
        </p:spPr>
      </p:pic>
      <p:sp>
        <p:nvSpPr>
          <p:cNvPr id="5" name="TextBox 4"/>
          <p:cNvSpPr txBox="1"/>
          <p:nvPr/>
        </p:nvSpPr>
        <p:spPr>
          <a:xfrm>
            <a:off x="31939" y="0"/>
            <a:ext cx="56886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 системе образования функционируют университет, два института, 7 специальных учебных заведений, 3 профтехучилища, 24 общеобразовательные школы и Президентская школа Нурсултана Назарбаева, 10 детских садов. Сеть объектов здравоохранения насчитывает 27 лечебно-профилактических учреждений.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423" y="2066672"/>
            <a:ext cx="2508504" cy="14782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01346"/>
            <a:ext cx="5297864" cy="353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90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73209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0"/>
            <a:ext cx="5220072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Сегодня в городе ведётся активная застройка.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Основой экономики </a:t>
            </a:r>
            <a:r>
              <a:rPr lang="ru-RU" dirty="0" err="1">
                <a:solidFill>
                  <a:schemeClr val="bg1"/>
                </a:solidFill>
              </a:rPr>
              <a:t>Талдыкоргана</a:t>
            </a:r>
            <a:r>
              <a:rPr lang="ru-RU" dirty="0">
                <a:solidFill>
                  <a:schemeClr val="bg1"/>
                </a:solidFill>
              </a:rPr>
              <a:t> является промышленное производство, база которого создавалась с учётом выгодного транспортно-географического положения. Всего в городе 24 основных промышленных предприятия, из них 5 предприятий переработки. Кроме того, имеется 48 мини-производств.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Городская телефонная связь представлена 12 автоматическими телефонными станциями, электронной международно-междугородней станцией. Монтированная ёмкость составляет 38 тыс. номеров, задействовано — 25 тыс. Выход на международную сеть «Телекс» обеспечивает автоматическая телеграфная станция типа «</a:t>
            </a:r>
            <a:r>
              <a:rPr lang="ru-RU" dirty="0" err="1">
                <a:solidFill>
                  <a:schemeClr val="bg1"/>
                </a:solidFill>
              </a:rPr>
              <a:t>Мироглав</a:t>
            </a:r>
            <a:r>
              <a:rPr lang="ru-RU" dirty="0">
                <a:solidFill>
                  <a:schemeClr val="bg1"/>
                </a:solidFill>
              </a:rPr>
              <a:t>».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В </a:t>
            </a:r>
            <a:r>
              <a:rPr lang="ru-RU" dirty="0" err="1">
                <a:solidFill>
                  <a:schemeClr val="bg1"/>
                </a:solidFill>
              </a:rPr>
              <a:t>Талдыкоргане</a:t>
            </a:r>
            <a:r>
              <a:rPr lang="ru-RU" dirty="0">
                <a:solidFill>
                  <a:schemeClr val="bg1"/>
                </a:solidFill>
              </a:rPr>
              <a:t> находятся заводы: аккумуляторный «Кайнар», машиностроительный «</a:t>
            </a:r>
            <a:r>
              <a:rPr lang="ru-RU" dirty="0" err="1">
                <a:solidFill>
                  <a:schemeClr val="bg1"/>
                </a:solidFill>
              </a:rPr>
              <a:t>Мирас</a:t>
            </a:r>
            <a:r>
              <a:rPr lang="ru-RU" dirty="0">
                <a:solidFill>
                  <a:schemeClr val="bg1"/>
                </a:solidFill>
              </a:rPr>
              <a:t>», ТОО «</a:t>
            </a:r>
            <a:r>
              <a:rPr lang="ru-RU" dirty="0" err="1">
                <a:solidFill>
                  <a:schemeClr val="bg1"/>
                </a:solidFill>
              </a:rPr>
              <a:t>Инфраэнерго</a:t>
            </a:r>
            <a:r>
              <a:rPr lang="ru-RU" dirty="0">
                <a:solidFill>
                  <a:schemeClr val="bg1"/>
                </a:solidFill>
              </a:rPr>
              <a:t>», ТОО «АСПМК-519»; фабрики: комбинат стройматериалов.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617640"/>
            <a:ext cx="4011673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45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3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51520" y="404664"/>
            <a:ext cx="849694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Талдыкорган</a:t>
            </a:r>
            <a:r>
              <a:rPr lang="ru-RU" dirty="0">
                <a:solidFill>
                  <a:schemeClr val="bg1"/>
                </a:solidFill>
              </a:rPr>
              <a:t> один из спортивных городов Казахстана. В городе есть футбольный клуб «</a:t>
            </a:r>
            <a:r>
              <a:rPr lang="ru-RU" dirty="0" err="1">
                <a:solidFill>
                  <a:schemeClr val="bg1"/>
                </a:solidFill>
              </a:rPr>
              <a:t>Жетысу</a:t>
            </a:r>
            <a:r>
              <a:rPr lang="ru-RU" dirty="0">
                <a:solidFill>
                  <a:schemeClr val="bg1"/>
                </a:solidFill>
              </a:rPr>
              <a:t>», выступающий в казахстанской футбольной Премьер-Лиге. Матчи проводит на стадионе «</a:t>
            </a:r>
            <a:r>
              <a:rPr lang="ru-RU" dirty="0" err="1">
                <a:solidFill>
                  <a:schemeClr val="bg1"/>
                </a:solidFill>
              </a:rPr>
              <a:t>Жетысу</a:t>
            </a:r>
            <a:r>
              <a:rPr lang="ru-RU" dirty="0">
                <a:solidFill>
                  <a:schemeClr val="bg1"/>
                </a:solidFill>
              </a:rPr>
              <a:t>» (построен в 1982 году, размеры игрового поля — 105×70 м, вместимость трибун — 5850 мест, пластиковые сиденья).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Не менее известна и женская сборная по волейболу «</a:t>
            </a:r>
            <a:r>
              <a:rPr lang="ru-RU" dirty="0" err="1">
                <a:solidFill>
                  <a:schemeClr val="bg1"/>
                </a:solidFill>
              </a:rPr>
              <a:t>Жетысу</a:t>
            </a:r>
            <a:r>
              <a:rPr lang="ru-RU" dirty="0">
                <a:solidFill>
                  <a:schemeClr val="bg1"/>
                </a:solidFill>
              </a:rPr>
              <a:t>». Команда «</a:t>
            </a:r>
            <a:r>
              <a:rPr lang="ru-RU" dirty="0" err="1">
                <a:solidFill>
                  <a:schemeClr val="bg1"/>
                </a:solidFill>
              </a:rPr>
              <a:t>Жетісу</a:t>
            </a:r>
            <a:r>
              <a:rPr lang="ru-RU" dirty="0">
                <a:solidFill>
                  <a:schemeClr val="bg1"/>
                </a:solidFill>
              </a:rPr>
              <a:t>» создана в 2001 году. С 2004 по 2007 год — серебряный призёр РК, с 2008 по 2011 год — Чемпион Национальной лиги Республики Казахстан. Чемпион Спартакиады РК 2011 года. Обладатель Кубка РК с 2006 по 2011 год. Неоднократный серебряный призёр престижных международных Азиатских турниров «Кубок ТВ Вьетнама» и «Кубок принцессы Таиланда». Серебряный призёр Чемпионата Азии среди клубных команд в Индонезии в 2010 году. Бронзовый призёр Чемпионата Азии среди клубных команд во Вьетнаме 2011 года.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На базе «</a:t>
            </a:r>
            <a:r>
              <a:rPr lang="ru-RU" dirty="0" err="1">
                <a:solidFill>
                  <a:schemeClr val="bg1"/>
                </a:solidFill>
              </a:rPr>
              <a:t>Жетісу</a:t>
            </a:r>
            <a:r>
              <a:rPr lang="ru-RU" dirty="0">
                <a:solidFill>
                  <a:schemeClr val="bg1"/>
                </a:solidFill>
              </a:rPr>
              <a:t>» создана национальная сборная команда Республики Казахстан. В 2011году было присвоено звание МСМК игрокам </a:t>
            </a:r>
            <a:r>
              <a:rPr lang="ru-RU" dirty="0" err="1">
                <a:solidFill>
                  <a:schemeClr val="bg1"/>
                </a:solidFill>
              </a:rPr>
              <a:t>Дробышевской</a:t>
            </a:r>
            <a:r>
              <a:rPr lang="ru-RU" dirty="0">
                <a:solidFill>
                  <a:schemeClr val="bg1"/>
                </a:solidFill>
              </a:rPr>
              <a:t> О. В., Стороженко М. А., </a:t>
            </a:r>
            <a:r>
              <a:rPr lang="ru-RU" dirty="0" err="1">
                <a:solidFill>
                  <a:schemeClr val="bg1"/>
                </a:solidFill>
              </a:rPr>
              <a:t>Анарбаевой</a:t>
            </a:r>
            <a:r>
              <a:rPr lang="ru-RU" dirty="0">
                <a:solidFill>
                  <a:schemeClr val="bg1"/>
                </a:solidFill>
              </a:rPr>
              <a:t> Л. В., Арслановой О. О.[8]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В 2009 году в городе проводился Чемпионат Азии по тяжелой атлетике, в котором приняло участие 157 спортсменов из 22 стран Азии. В 2010 году был открыт новый дворец спорта «</a:t>
            </a:r>
            <a:r>
              <a:rPr lang="ru-RU" dirty="0" err="1">
                <a:solidFill>
                  <a:schemeClr val="bg1"/>
                </a:solidFill>
              </a:rPr>
              <a:t>Жастар</a:t>
            </a:r>
            <a:r>
              <a:rPr lang="ru-RU" dirty="0">
                <a:solidFill>
                  <a:schemeClr val="bg1"/>
                </a:solidFill>
              </a:rPr>
              <a:t>». В 2012 году проводился Чемпионат Казахстана по тяжелой атлетике.</a:t>
            </a:r>
          </a:p>
        </p:txBody>
      </p:sp>
    </p:spTree>
    <p:extLst>
      <p:ext uri="{BB962C8B-B14F-4D97-AF65-F5344CB8AC3E}">
        <p14:creationId xmlns:p14="http://schemas.microsoft.com/office/powerpoint/2010/main" val="84233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" y="0"/>
            <a:ext cx="9183925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46" y="971346"/>
            <a:ext cx="9144000" cy="58866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73226" y="170373"/>
            <a:ext cx="45560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Дворец спорта «</a:t>
            </a:r>
            <a:r>
              <a:rPr lang="ru-RU" sz="3200" dirty="0" err="1">
                <a:solidFill>
                  <a:schemeClr val="bg1"/>
                </a:solidFill>
              </a:rPr>
              <a:t>Жастар</a:t>
            </a:r>
            <a:r>
              <a:rPr lang="ru-RU" sz="3200" dirty="0">
                <a:solidFill>
                  <a:schemeClr val="bg1"/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32475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851920" y="63435"/>
            <a:ext cx="15762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Религия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80728"/>
            <a:ext cx="89644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 </a:t>
            </a:r>
            <a:r>
              <a:rPr lang="ru-RU" dirty="0" err="1">
                <a:solidFill>
                  <a:schemeClr val="bg1"/>
                </a:solidFill>
              </a:rPr>
              <a:t>Талдыкоргане</a:t>
            </a:r>
            <a:r>
              <a:rPr lang="ru-RU" dirty="0">
                <a:solidFill>
                  <a:schemeClr val="bg1"/>
                </a:solidFill>
              </a:rPr>
              <a:t> имеются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Община Свидетелей Иеговы в г. </a:t>
            </a:r>
            <a:r>
              <a:rPr lang="ru-RU" dirty="0" err="1">
                <a:solidFill>
                  <a:schemeClr val="bg1"/>
                </a:solidFill>
              </a:rPr>
              <a:t>Талдыкорган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2 православных храма:</a:t>
            </a:r>
          </a:p>
          <a:p>
            <a:r>
              <a:rPr lang="ru-RU" dirty="0" err="1">
                <a:solidFill>
                  <a:schemeClr val="bg1"/>
                </a:solidFill>
              </a:rPr>
              <a:t>Иоанно</a:t>
            </a:r>
            <a:r>
              <a:rPr lang="ru-RU" dirty="0">
                <a:solidFill>
                  <a:schemeClr val="bg1"/>
                </a:solidFill>
              </a:rPr>
              <a:t>-Богословский собор</a:t>
            </a:r>
          </a:p>
          <a:p>
            <a:r>
              <a:rPr lang="ru-RU" dirty="0">
                <a:solidFill>
                  <a:schemeClr val="bg1"/>
                </a:solidFill>
              </a:rPr>
              <a:t>храм Святого Архангела Божия Гавриила</a:t>
            </a:r>
          </a:p>
          <a:p>
            <a:r>
              <a:rPr lang="ru-RU" dirty="0">
                <a:solidFill>
                  <a:schemeClr val="bg1"/>
                </a:solidFill>
              </a:rPr>
              <a:t>католический костёл святой девы Марии</a:t>
            </a:r>
          </a:p>
          <a:p>
            <a:r>
              <a:rPr lang="ru-RU" dirty="0">
                <a:solidFill>
                  <a:schemeClr val="bg1"/>
                </a:solidFill>
              </a:rPr>
              <a:t>пресвитерианская церковь «</a:t>
            </a:r>
            <a:r>
              <a:rPr lang="ru-RU" dirty="0" err="1">
                <a:solidFill>
                  <a:schemeClr val="bg1"/>
                </a:solidFill>
              </a:rPr>
              <a:t>Вефиль</a:t>
            </a:r>
            <a:r>
              <a:rPr lang="ru-RU" dirty="0">
                <a:solidFill>
                  <a:schemeClr val="bg1"/>
                </a:solidFill>
              </a:rPr>
              <a:t>»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две мечети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синагога</a:t>
            </a:r>
          </a:p>
          <a:p>
            <a:r>
              <a:rPr lang="ru-RU" dirty="0" err="1">
                <a:solidFill>
                  <a:schemeClr val="bg1"/>
                </a:solidFill>
              </a:rPr>
              <a:t>евангелийско</a:t>
            </a:r>
            <a:r>
              <a:rPr lang="ru-RU" dirty="0">
                <a:solidFill>
                  <a:schemeClr val="bg1"/>
                </a:solidFill>
              </a:rPr>
              <a:t>-христианская церковь «Агапе»</a:t>
            </a:r>
          </a:p>
          <a:p>
            <a:r>
              <a:rPr lang="ru-RU" dirty="0">
                <a:solidFill>
                  <a:schemeClr val="bg1"/>
                </a:solidFill>
              </a:rPr>
              <a:t>религиозное объединение «Местное духовное собрание </a:t>
            </a:r>
            <a:r>
              <a:rPr lang="ru-RU" dirty="0" err="1">
                <a:solidFill>
                  <a:schemeClr val="bg1"/>
                </a:solidFill>
              </a:rPr>
              <a:t>Бахаи</a:t>
            </a:r>
            <a:r>
              <a:rPr lang="ru-RU" dirty="0">
                <a:solidFill>
                  <a:schemeClr val="bg1"/>
                </a:solidFill>
              </a:rPr>
              <a:t> города </a:t>
            </a:r>
            <a:r>
              <a:rPr lang="ru-RU" dirty="0" err="1">
                <a:solidFill>
                  <a:schemeClr val="bg1"/>
                </a:solidFill>
              </a:rPr>
              <a:t>Талдыкорган</a:t>
            </a:r>
            <a:r>
              <a:rPr lang="ru-RU" dirty="0">
                <a:solidFill>
                  <a:schemeClr val="bg1"/>
                </a:solidFill>
              </a:rPr>
              <a:t>»</a:t>
            </a:r>
          </a:p>
          <a:p>
            <a:r>
              <a:rPr lang="ru-RU" dirty="0">
                <a:solidFill>
                  <a:schemeClr val="bg1"/>
                </a:solidFill>
              </a:rPr>
              <a:t>религиозное объединение церкви евангельских христиан — баптистов «</a:t>
            </a:r>
            <a:r>
              <a:rPr lang="ru-RU" dirty="0" err="1">
                <a:solidFill>
                  <a:schemeClr val="bg1"/>
                </a:solidFill>
              </a:rPr>
              <a:t>Вифезда</a:t>
            </a:r>
            <a:r>
              <a:rPr lang="ru-RU" dirty="0">
                <a:solidFill>
                  <a:schemeClr val="bg1"/>
                </a:solidFill>
              </a:rPr>
              <a:t>»</a:t>
            </a:r>
          </a:p>
          <a:p>
            <a:r>
              <a:rPr lang="ru-RU" dirty="0">
                <a:solidFill>
                  <a:schemeClr val="bg1"/>
                </a:solidFill>
              </a:rPr>
              <a:t>религиозное объединение церкви евангельских христиан — баптистов «</a:t>
            </a:r>
            <a:r>
              <a:rPr lang="ru-RU" dirty="0" err="1">
                <a:solidFill>
                  <a:schemeClr val="bg1"/>
                </a:solidFill>
              </a:rPr>
              <a:t>Думамис</a:t>
            </a:r>
            <a:r>
              <a:rPr lang="ru-RU" dirty="0">
                <a:solidFill>
                  <a:schemeClr val="bg1"/>
                </a:solidFill>
              </a:rPr>
              <a:t>»</a:t>
            </a:r>
          </a:p>
          <a:p>
            <a:r>
              <a:rPr lang="ru-RU" dirty="0">
                <a:solidFill>
                  <a:schemeClr val="bg1"/>
                </a:solidFill>
              </a:rPr>
              <a:t>религиозное объединение «Церковь христиан — адвентистов седьмого дня г. </a:t>
            </a:r>
            <a:r>
              <a:rPr lang="ru-RU" dirty="0" err="1">
                <a:solidFill>
                  <a:schemeClr val="bg1"/>
                </a:solidFill>
              </a:rPr>
              <a:t>Талдыкоргана</a:t>
            </a:r>
            <a:r>
              <a:rPr lang="ru-RU" dirty="0">
                <a:solidFill>
                  <a:schemeClr val="bg1"/>
                </a:solidFill>
              </a:rPr>
              <a:t>»</a:t>
            </a:r>
          </a:p>
          <a:p>
            <a:r>
              <a:rPr lang="ru-RU" dirty="0">
                <a:solidFill>
                  <a:schemeClr val="bg1"/>
                </a:solidFill>
              </a:rPr>
              <a:t>религиозное объединение церкви полного евангелия «Новая жизнь»</a:t>
            </a:r>
          </a:p>
          <a:p>
            <a:r>
              <a:rPr lang="ru-RU" dirty="0">
                <a:solidFill>
                  <a:schemeClr val="bg1"/>
                </a:solidFill>
              </a:rPr>
              <a:t>церковь евангельских христиан баптистов, объединения МСЦ</a:t>
            </a:r>
          </a:p>
        </p:txBody>
      </p:sp>
    </p:spTree>
    <p:extLst>
      <p:ext uri="{BB962C8B-B14F-4D97-AF65-F5344CB8AC3E}">
        <p14:creationId xmlns:p14="http://schemas.microsoft.com/office/powerpoint/2010/main" val="227101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730</Words>
  <Application>Microsoft Office PowerPoint</Application>
  <PresentationFormat>Экран (4:3)</PresentationFormat>
  <Paragraphs>53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BEST</cp:lastModifiedBy>
  <cp:revision>3</cp:revision>
  <dcterms:created xsi:type="dcterms:W3CDTF">2014-12-17T16:52:51Z</dcterms:created>
  <dcterms:modified xsi:type="dcterms:W3CDTF">2014-12-17T17:18:41Z</dcterms:modified>
</cp:coreProperties>
</file>