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12/24/2014</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DF9FFFF-3106-4DDB-AA62-0C80862170D6}" type="datetimeFigureOut">
              <a:rPr lang="en-US" dirty="0"/>
              <a:t>12/24/2014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A3DA38B7-AE95-4DC8-9A51-7A71F545B098}"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86F1EC2B-8188-4AC2-9F0D-8D09C51D505A}"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12B75E-944F-430B-BE5F-C69FA8823C04}"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12/24/2014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12/24/2014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4507B7-F2DC-4B2C-B14D-58A9766807A2}" type="datetimeFigureOut">
              <a:rPr lang="en-US" dirty="0"/>
              <a:t>12/24/2014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12/24/2014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12/24/2014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12/24/2014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12/24/2014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8CF2683-E6E7-4CC3-9EEE-7854DD4F3545}" type="datetimeFigureOut">
              <a:rPr lang="en-US" dirty="0"/>
              <a:t>12/24/2014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120F81-B39D-4CBB-8BF3-5D6E395D0F72}" type="datetimeFigureOut">
              <a:rPr lang="en-US" dirty="0"/>
              <a:t>12/24/2014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12/24/2014</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Движение идеальной жидкости.</a:t>
            </a:r>
            <a:r>
              <a:rPr lang="ru-RU" dirty="0"/>
              <a:t/>
            </a:r>
            <a:br>
              <a:rPr lang="ru-RU" dirty="0"/>
            </a:br>
            <a:endParaRPr lang="ru-RU" dirty="0"/>
          </a:p>
        </p:txBody>
      </p:sp>
      <p:sp>
        <p:nvSpPr>
          <p:cNvPr id="3" name="Подзаголовок 2"/>
          <p:cNvSpPr>
            <a:spLocks noGrp="1"/>
          </p:cNvSpPr>
          <p:nvPr>
            <p:ph type="subTitle" idx="1"/>
          </p:nvPr>
        </p:nvSpPr>
        <p:spPr>
          <a:xfrm>
            <a:off x="1154955" y="4777380"/>
            <a:ext cx="8825658" cy="1128120"/>
          </a:xfrm>
        </p:spPr>
        <p:txBody>
          <a:bodyPr/>
          <a:lstStyle/>
          <a:p>
            <a:r>
              <a:rPr lang="ru-RU" dirty="0" smtClean="0"/>
              <a:t>Выполнила:Шаболкина Лада.</a:t>
            </a:r>
            <a:br>
              <a:rPr lang="ru-RU" dirty="0" smtClean="0"/>
            </a:br>
            <a:r>
              <a:rPr lang="ru-RU" dirty="0" smtClean="0"/>
              <a:t>Студентка группы с 13 п.</a:t>
            </a:r>
            <a:br>
              <a:rPr lang="ru-RU" dirty="0" smtClean="0"/>
            </a:br>
            <a:r>
              <a:rPr lang="ru-RU" dirty="0" smtClean="0"/>
              <a:t>Тк колледжа сервиса и технологий.</a:t>
            </a:r>
            <a:endParaRPr lang="ru-RU" dirty="0"/>
          </a:p>
        </p:txBody>
      </p:sp>
    </p:spTree>
    <p:extLst>
      <p:ext uri="{BB962C8B-B14F-4D97-AF65-F5344CB8AC3E}">
        <p14:creationId xmlns:p14="http://schemas.microsoft.com/office/powerpoint/2010/main" val="17133506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p:txBody>
          <a:bodyPr>
            <a:normAutofit fontScale="85000" lnSpcReduction="10000"/>
          </a:bodyPr>
          <a:lstStyle/>
          <a:p>
            <a:r>
              <a:rPr lang="ru-RU" dirty="0"/>
              <a:t>При рассмотрении движения жидкости в большинстве случаев с достаточной</a:t>
            </a:r>
          </a:p>
          <a:p>
            <a:r>
              <a:rPr lang="ru-RU" dirty="0"/>
              <a:t>степенью точности можно считать ее идеальной жидкостью.</a:t>
            </a:r>
          </a:p>
          <a:p>
            <a:r>
              <a:rPr lang="ru-RU" dirty="0"/>
              <a:t>Идеальная жидкость — воображаемая несжимаемая жидкость, лишенная</a:t>
            </a:r>
          </a:p>
          <a:p>
            <a:r>
              <a:rPr lang="ru-RU" dirty="0"/>
              <a:t>вязкости и теплопроводности. В идеальной жидкости отсутствует внутреннее</a:t>
            </a:r>
          </a:p>
          <a:p>
            <a:r>
              <a:rPr lang="ru-RU" dirty="0"/>
              <a:t>трение, т. е. нет касательных напряжений между двумя соседними слоями, она</a:t>
            </a:r>
          </a:p>
          <a:p>
            <a:r>
              <a:rPr lang="ru-RU" dirty="0"/>
              <a:t>непрерывна и не имеет структуры. Такая идеализация допустима во многих</a:t>
            </a:r>
          </a:p>
          <a:p>
            <a:r>
              <a:rPr lang="ru-RU" dirty="0"/>
              <a:t>случаях течения, рассматриваемых в </a:t>
            </a:r>
            <a:r>
              <a:rPr lang="ru-RU" dirty="0" smtClean="0"/>
              <a:t>гидро аэродинамике</a:t>
            </a:r>
            <a:r>
              <a:rPr lang="ru-RU" dirty="0"/>
              <a:t>, и дает хорошее</a:t>
            </a:r>
          </a:p>
          <a:p>
            <a:r>
              <a:rPr lang="ru-RU" dirty="0"/>
              <a:t>описание реальных течений жидкостей и газов на достаточном удалении от</a:t>
            </a:r>
          </a:p>
          <a:p>
            <a:r>
              <a:rPr lang="ru-RU" dirty="0"/>
              <a:t>омываемых твердых поверхностей. </a:t>
            </a:r>
          </a:p>
        </p:txBody>
      </p:sp>
    </p:spTree>
    <p:extLst>
      <p:ext uri="{BB962C8B-B14F-4D97-AF65-F5344CB8AC3E}">
        <p14:creationId xmlns:p14="http://schemas.microsoft.com/office/powerpoint/2010/main" val="3130017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p:txBody>
          <a:bodyPr/>
          <a:lstStyle/>
          <a:p>
            <a:r>
              <a:rPr lang="ru-RU" dirty="0"/>
              <a:t>Не оказывая сопротивления изменению формы, жидкости и газы, тем не менее, сопротивляются изменению объема. Газы обладают способностью к неограниченному расширению, заполняют полностью предоставленный им объем. Напротив, для жидкости характерен определенный собственный объем, который лишь незначительно меняется при изменении внешнего давления. Во многих случаях изменение объема жидкости бывает столь малым, что им можно полностью пренебречь и рассматривать жидкость как несжимаемую, имеющую постоянную плотность. Такая жидкость называется абсолютно несжимаемой.</a:t>
            </a:r>
          </a:p>
        </p:txBody>
      </p:sp>
    </p:spTree>
    <p:extLst>
      <p:ext uri="{BB962C8B-B14F-4D97-AF65-F5344CB8AC3E}">
        <p14:creationId xmlns:p14="http://schemas.microsoft.com/office/powerpoint/2010/main" val="2811355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Несжимаемая жидкость.</a:t>
            </a:r>
            <a:endParaRPr lang="ru-RU" dirty="0"/>
          </a:p>
        </p:txBody>
      </p:sp>
      <p:sp>
        <p:nvSpPr>
          <p:cNvPr id="3" name="Объект 2"/>
          <p:cNvSpPr>
            <a:spLocks noGrp="1"/>
          </p:cNvSpPr>
          <p:nvPr>
            <p:ph idx="1"/>
          </p:nvPr>
        </p:nvSpPr>
        <p:spPr/>
        <p:txBody>
          <a:bodyPr/>
          <a:lstStyle/>
          <a:p>
            <a:r>
              <a:rPr lang="ru-RU" dirty="0"/>
              <a:t>Как и в случае абсолютно твердого тела, применимость представления об абсолютно несжимаемой жидкости определяется не столько свойствами самой жидкости, сколько условиями, в которых она находится. Например, при изучении распространения звуковых волн в жидкости всегда необходимо учитывать ее сжимаемость, в то время как при изучении движения потоков не только жидкость, но и газ часто можно рассматривать как несжимаемые. </a:t>
            </a:r>
          </a:p>
        </p:txBody>
      </p:sp>
    </p:spTree>
    <p:extLst>
      <p:ext uri="{BB962C8B-B14F-4D97-AF65-F5344CB8AC3E}">
        <p14:creationId xmlns:p14="http://schemas.microsoft.com/office/powerpoint/2010/main" val="22457543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p:txBody>
          <a:bodyPr>
            <a:normAutofit fontScale="85000" lnSpcReduction="10000"/>
          </a:bodyPr>
          <a:lstStyle/>
          <a:p>
            <a:r>
              <a:rPr lang="ru-RU" dirty="0"/>
              <a:t>При кинематическом описании движения жидкости или газа можно поступать следующим образом. Будем следить за определенной точкой пространства и фиксировать величину и направление скоростей различных «частиц» жидкости, которые в разные моменты времени проходят </a:t>
            </a:r>
            <a:r>
              <a:rPr lang="ru-RU" dirty="0" smtClean="0"/>
              <a:t>че</a:t>
            </a:r>
            <a:br>
              <a:rPr lang="ru-RU" dirty="0" smtClean="0"/>
            </a:br>
            <a:r>
              <a:rPr lang="ru-RU" dirty="0" smtClean="0"/>
              <a:t>рез </a:t>
            </a:r>
            <a:r>
              <a:rPr lang="ru-RU" dirty="0"/>
              <a:t>эту точку. Полное давление в потоке жидкости представляет собой сумму ее</a:t>
            </a:r>
          </a:p>
          <a:p>
            <a:r>
              <a:rPr lang="ru-RU" dirty="0"/>
              <a:t>статического и динамического давлений. Статическое давление обусловлено</a:t>
            </a:r>
          </a:p>
          <a:p>
            <a:r>
              <a:rPr lang="ru-RU" dirty="0"/>
              <a:t>потенциальной энергией жидкости, которая находится под давлением. Оно</a:t>
            </a:r>
          </a:p>
          <a:p>
            <a:r>
              <a:rPr lang="ru-RU" dirty="0"/>
              <a:t>представляет собой сумму двух давлений: давления, обусловленного весом</a:t>
            </a:r>
          </a:p>
          <a:p>
            <a:r>
              <a:rPr lang="ru-RU" dirty="0"/>
              <a:t>выделенного объема жидкости, и давления, обусловленного внешними силами.</a:t>
            </a:r>
          </a:p>
          <a:p>
            <a:r>
              <a:rPr lang="ru-RU" dirty="0"/>
              <a:t>Динамическое давление (или давление напора) обусловлено кинетической</a:t>
            </a:r>
          </a:p>
          <a:p>
            <a:r>
              <a:rPr lang="ru-RU" dirty="0"/>
              <a:t>энергией жидкости, которая движется по трубе</a:t>
            </a:r>
          </a:p>
        </p:txBody>
      </p:sp>
    </p:spTree>
    <p:extLst>
      <p:ext uri="{BB962C8B-B14F-4D97-AF65-F5344CB8AC3E}">
        <p14:creationId xmlns:p14="http://schemas.microsoft.com/office/powerpoint/2010/main" val="434801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p:txBody>
          <a:bodyPr/>
          <a:lstStyle/>
          <a:p>
            <a:r>
              <a:rPr lang="ru-RU" dirty="0"/>
              <a:t>Часть потока, ограниченная боковой поверхностью, образованной линиями</a:t>
            </a:r>
          </a:p>
          <a:p>
            <a:r>
              <a:rPr lang="ru-RU" dirty="0"/>
              <a:t>тока, называется трубкой тока. Любая трубка тока в стационарном потоке</a:t>
            </a:r>
          </a:p>
          <a:p>
            <a:r>
              <a:rPr lang="ru-RU" dirty="0"/>
              <a:t>жидкости не изменяется с течением времени. Поэтому очевидно, что если поток</a:t>
            </a:r>
          </a:p>
          <a:p>
            <a:r>
              <a:rPr lang="ru-RU" dirty="0"/>
              <a:t>стационарен, то внутри данной трубки тока движутся все время одни и те же</a:t>
            </a:r>
          </a:p>
          <a:p>
            <a:r>
              <a:rPr lang="ru-RU" dirty="0"/>
              <a:t>частицы жидкости. </a:t>
            </a:r>
          </a:p>
        </p:txBody>
      </p:sp>
    </p:spTree>
    <p:extLst>
      <p:ext uri="{BB962C8B-B14F-4D97-AF65-F5344CB8AC3E}">
        <p14:creationId xmlns:p14="http://schemas.microsoft.com/office/powerpoint/2010/main" val="2920709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 за внимание!</a:t>
            </a:r>
            <a:endParaRPr lang="ru-RU" dirty="0"/>
          </a:p>
        </p:txBody>
      </p:sp>
      <p:sp>
        <p:nvSpPr>
          <p:cNvPr id="3" name="Объект 2"/>
          <p:cNvSpPr>
            <a:spLocks noGrp="1"/>
          </p:cNvSpPr>
          <p:nvPr>
            <p:ph idx="1"/>
          </p:nvPr>
        </p:nvSpPr>
        <p:spPr>
          <a:xfrm>
            <a:off x="836023" y="1946366"/>
            <a:ext cx="10554787" cy="4911634"/>
          </a:xfrm>
        </p:spPr>
        <p:txBody>
          <a:bodyPr>
            <a:normAutofit fontScale="85000" lnSpcReduction="10000"/>
          </a:bodyPr>
          <a:lstStyle/>
          <a:p>
            <a:endParaRPr lang="ru-RU" dirty="0"/>
          </a:p>
          <a:p>
            <a:r>
              <a:rPr lang="ru-RU" dirty="0"/>
              <a:t>------------ПРОЧИТАТЬ--------------</a:t>
            </a:r>
          </a:p>
          <a:p>
            <a:r>
              <a:rPr lang="ru-RU" dirty="0"/>
              <a:t>Здравствуйте дорогие пользователи и гости этого сайта. На этом сайте вы найдете: сочинения, презентации, </a:t>
            </a:r>
            <a:r>
              <a:rPr lang="ru-RU" dirty="0" err="1"/>
              <a:t>тестники</a:t>
            </a:r>
            <a:r>
              <a:rPr lang="ru-RU" dirty="0"/>
              <a:t> вопрос ответ, различные видео-уроки. Так же у вас есть возможность и выкладывать свои сочинения и презентации. С Уважением администрация сайта.</a:t>
            </a:r>
          </a:p>
          <a:p>
            <a:r>
              <a:rPr lang="ru-RU" dirty="0"/>
              <a:t>--------------</a:t>
            </a:r>
            <a:r>
              <a:rPr lang="en-US" dirty="0"/>
              <a:t>READ ------------ Hello dear users and visitors of this site. On this site you will find: essays, presentations, </a:t>
            </a:r>
            <a:r>
              <a:rPr lang="en-US" dirty="0" err="1"/>
              <a:t>testniki</a:t>
            </a:r>
            <a:r>
              <a:rPr lang="en-US" dirty="0"/>
              <a:t> question answer various video tutorials. Just you have the opportunity and share their essays and presentations. Regards the site administration.</a:t>
            </a:r>
          </a:p>
          <a:p>
            <a:r>
              <a:rPr lang="en-US" dirty="0"/>
              <a:t>______________________________________________</a:t>
            </a:r>
          </a:p>
          <a:p>
            <a:r>
              <a:rPr lang="ru-RU" dirty="0"/>
              <a:t>Все для школьника: </a:t>
            </a:r>
            <a:r>
              <a:rPr lang="en-US" dirty="0"/>
              <a:t>www.tdk-valihanova.at.ua</a:t>
            </a:r>
          </a:p>
          <a:p>
            <a:r>
              <a:rPr lang="ru-RU" dirty="0"/>
              <a:t>Новое на сайте: </a:t>
            </a:r>
            <a:r>
              <a:rPr lang="en-US" dirty="0"/>
              <a:t>www.tdk-valihanova.at.ua/load/</a:t>
            </a:r>
          </a:p>
          <a:p>
            <a:r>
              <a:rPr lang="ru-RU" dirty="0"/>
              <a:t>Наш форум: </a:t>
            </a:r>
            <a:r>
              <a:rPr lang="en-US" dirty="0"/>
              <a:t>www.tdk-valihanova.at.ua/forum/</a:t>
            </a:r>
          </a:p>
          <a:p>
            <a:r>
              <a:rPr lang="en-US" dirty="0"/>
              <a:t>______________________________________________</a:t>
            </a:r>
          </a:p>
          <a:p>
            <a:r>
              <a:rPr lang="en-US" dirty="0"/>
              <a:t>All for a student: www.tdk-valihanova.at.ua</a:t>
            </a:r>
          </a:p>
          <a:p>
            <a:r>
              <a:rPr lang="en-US" dirty="0"/>
              <a:t>New on the site: www.tdk-valihanova.at.ua/load/</a:t>
            </a:r>
          </a:p>
          <a:p>
            <a:r>
              <a:rPr lang="en-US" dirty="0"/>
              <a:t>Our forum: www.tdk-valihanova.at.ua/forum/</a:t>
            </a:r>
          </a:p>
          <a:p>
            <a:endParaRPr lang="ru-RU" dirty="0"/>
          </a:p>
        </p:txBody>
      </p:sp>
    </p:spTree>
    <p:extLst>
      <p:ext uri="{BB962C8B-B14F-4D97-AF65-F5344CB8AC3E}">
        <p14:creationId xmlns:p14="http://schemas.microsoft.com/office/powerpoint/2010/main" val="529406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12</TotalTime>
  <Words>465</Words>
  <Application>Microsoft Office PowerPoint</Application>
  <PresentationFormat>Произвольный</PresentationFormat>
  <Paragraphs>43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Ион (конференц-зал)</vt:lpstr>
      <vt:lpstr>Движение идеальной жидкости. </vt:lpstr>
      <vt:lpstr>.</vt:lpstr>
      <vt:lpstr>.</vt:lpstr>
      <vt:lpstr>Несжимаемая жидкость.</vt:lpstr>
      <vt:lpstr>.</vt:lpstr>
      <vt:lpstr>.</vt:lpstr>
      <vt:lpstr>Спасибо за внимание!</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Движение идеальной жидкости.</dc:title>
  <dc:creator>Sasha</dc:creator>
  <cp:lastModifiedBy>BEST</cp:lastModifiedBy>
  <cp:revision>3</cp:revision>
  <dcterms:created xsi:type="dcterms:W3CDTF">2014-12-07T15:20:16Z</dcterms:created>
  <dcterms:modified xsi:type="dcterms:W3CDTF">2014-12-24T14:15:51Z</dcterms:modified>
</cp:coreProperties>
</file>