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834" r:id="rId2"/>
    <p:sldMasterId id="2147483846" r:id="rId3"/>
    <p:sldMasterId id="2147483858" r:id="rId4"/>
  </p:sldMasterIdLst>
  <p:notesMasterIdLst>
    <p:notesMasterId r:id="rId16"/>
  </p:notesMasterIdLst>
  <p:sldIdLst>
    <p:sldId id="256" r:id="rId5"/>
    <p:sldId id="264" r:id="rId6"/>
    <p:sldId id="257" r:id="rId7"/>
    <p:sldId id="265" r:id="rId8"/>
    <p:sldId id="258" r:id="rId9"/>
    <p:sldId id="259" r:id="rId10"/>
    <p:sldId id="260" r:id="rId11"/>
    <p:sldId id="261" r:id="rId12"/>
    <p:sldId id="262" r:id="rId13"/>
    <p:sldId id="263" r:id="rId14"/>
    <p:sldId id="266" r:id="rId1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48" autoAdjust="0"/>
  </p:normalViewPr>
  <p:slideViewPr>
    <p:cSldViewPr>
      <p:cViewPr>
        <p:scale>
          <a:sx n="70" d="100"/>
          <a:sy n="70" d="100"/>
        </p:scale>
        <p:origin x="-136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4BD7EA55-636A-4162-B9DB-89234BA39EE1}" type="datetimeFigureOut">
              <a:rPr lang="ru-RU"/>
              <a:pPr>
                <a:defRPr/>
              </a:pPr>
              <a:t>28.12.2014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61148485-790A-41CB-913E-798E47DADCEC}" type="slidenum">
              <a:rPr lang="ru-RU"/>
              <a:pPr>
                <a:defRPr/>
              </a:pPr>
              <a:t>‹#›</a:t>
            </a:fld>
            <a:endParaRPr lang="ru-RU"/>
          </a:p>
        </p:txBody>
      </p:sp>
    </p:spTree>
    <p:extLst>
      <p:ext uri="{BB962C8B-B14F-4D97-AF65-F5344CB8AC3E}">
        <p14:creationId xmlns:p14="http://schemas.microsoft.com/office/powerpoint/2010/main" val="25814675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ик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Прямоугольник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Прямоугольник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Прямоугольник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Прямая соединительная линия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p>
        </p:txBody>
      </p:sp>
      <p:sp>
        <p:nvSpPr>
          <p:cNvPr id="11" name="Прямая соединительная линия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p>
        </p:txBody>
      </p:sp>
      <p:sp>
        <p:nvSpPr>
          <p:cNvPr id="12" name="Прямая соединительная линия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3" name="Прямая соединительная линия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p>
        </p:txBody>
      </p:sp>
      <p:sp>
        <p:nvSpPr>
          <p:cNvPr id="14" name="Прямая соединительная линия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5" name="Прямая соединительная линия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6" name="Прямоугольник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Овал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Овал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Овал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0" name="Овал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1" name="Овал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Заголовок 7"/>
          <p:cNvSpPr>
            <a:spLocks noGrp="1"/>
          </p:cNvSpPr>
          <p:nvPr>
            <p:ph type="ctrTitle"/>
          </p:nvPr>
        </p:nvSpPr>
        <p:spPr>
          <a:xfrm>
            <a:off x="2286000" y="3124200"/>
            <a:ext cx="6172200" cy="1894362"/>
          </a:xfrm>
        </p:spPr>
        <p:txBody>
          <a:bodyPr/>
          <a:lstStyle>
            <a:lvl1pPr>
              <a:defRPr b="1"/>
            </a:lvl1pPr>
          </a:lstStyle>
          <a:p>
            <a:r>
              <a:rPr lang="ru-RU" smtClean="0"/>
              <a:t>Образец заголовка</a:t>
            </a:r>
            <a:endParaRPr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22" name="Дата 27"/>
          <p:cNvSpPr>
            <a:spLocks noGrp="1"/>
          </p:cNvSpPr>
          <p:nvPr>
            <p:ph type="dt" sz="half" idx="10"/>
          </p:nvPr>
        </p:nvSpPr>
        <p:spPr bwMode="auto">
          <a:xfrm rot="5400000">
            <a:off x="7764463" y="1174750"/>
            <a:ext cx="2286000" cy="381000"/>
          </a:xfrm>
        </p:spPr>
        <p:txBody>
          <a:bodyPr/>
          <a:lstStyle>
            <a:lvl1pPr>
              <a:defRPr/>
            </a:lvl1pPr>
          </a:lstStyle>
          <a:p>
            <a:pPr>
              <a:defRPr/>
            </a:pPr>
            <a:endParaRPr lang="ru-RU"/>
          </a:p>
        </p:txBody>
      </p:sp>
      <p:sp>
        <p:nvSpPr>
          <p:cNvPr id="23" name="Нижний колонтитул 16"/>
          <p:cNvSpPr>
            <a:spLocks noGrp="1"/>
          </p:cNvSpPr>
          <p:nvPr>
            <p:ph type="ftr" sz="quarter" idx="11"/>
          </p:nvPr>
        </p:nvSpPr>
        <p:spPr bwMode="auto">
          <a:xfrm rot="5400000">
            <a:off x="7077076" y="4181475"/>
            <a:ext cx="3657600" cy="384175"/>
          </a:xfrm>
        </p:spPr>
        <p:txBody>
          <a:bodyPr/>
          <a:lstStyle>
            <a:lvl1pPr>
              <a:defRPr/>
            </a:lvl1pPr>
          </a:lstStyle>
          <a:p>
            <a:pPr>
              <a:defRPr/>
            </a:pPr>
            <a:r>
              <a:rPr lang="en-US" smtClean="0"/>
              <a:t>www.ZHARAR.com</a:t>
            </a:r>
            <a:endParaRPr lang="ru-RU"/>
          </a:p>
        </p:txBody>
      </p:sp>
      <p:sp>
        <p:nvSpPr>
          <p:cNvPr id="24" name="Номер слайда 28"/>
          <p:cNvSpPr>
            <a:spLocks noGrp="1"/>
          </p:cNvSpPr>
          <p:nvPr>
            <p:ph type="sldNum" sz="quarter" idx="12"/>
          </p:nvPr>
        </p:nvSpPr>
        <p:spPr bwMode="auto">
          <a:xfrm>
            <a:off x="1325563" y="4929188"/>
            <a:ext cx="609600" cy="517525"/>
          </a:xfrm>
        </p:spPr>
        <p:txBody>
          <a:bodyPr/>
          <a:lstStyle>
            <a:lvl1pPr>
              <a:defRPr/>
            </a:lvl1pPr>
          </a:lstStyle>
          <a:p>
            <a:pPr>
              <a:defRPr/>
            </a:pPr>
            <a:fld id="{1258F785-32E3-4666-8217-1958A2E692BC}" type="slidenum">
              <a:rPr lang="ru-RU"/>
              <a:pPr>
                <a:defRPr/>
              </a:pPr>
              <a:t>‹#›</a:t>
            </a:fld>
            <a:endParaRPr lang="ru-RU"/>
          </a:p>
        </p:txBody>
      </p:sp>
    </p:spTree>
    <p:extLst>
      <p:ext uri="{BB962C8B-B14F-4D97-AF65-F5344CB8AC3E}">
        <p14:creationId xmlns:p14="http://schemas.microsoft.com/office/powerpoint/2010/main" val="111019302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endParaRPr lang="ru-RU"/>
          </a:p>
        </p:txBody>
      </p:sp>
      <p:sp>
        <p:nvSpPr>
          <p:cNvPr id="5" name="Нижний колонтитул 2"/>
          <p:cNvSpPr>
            <a:spLocks noGrp="1"/>
          </p:cNvSpPr>
          <p:nvPr>
            <p:ph type="ftr" sz="quarter" idx="11"/>
          </p:nvPr>
        </p:nvSpPr>
        <p:spPr/>
        <p:txBody>
          <a:bodyPr/>
          <a:lstStyle>
            <a:lvl1pPr>
              <a:defRPr/>
            </a:lvl1pPr>
          </a:lstStyle>
          <a:p>
            <a:pPr>
              <a:defRPr/>
            </a:pPr>
            <a:r>
              <a:rPr lang="en-US" smtClean="0"/>
              <a:t>www.ZHARAR.com</a:t>
            </a:r>
            <a:endParaRPr lang="ru-RU"/>
          </a:p>
        </p:txBody>
      </p:sp>
      <p:sp>
        <p:nvSpPr>
          <p:cNvPr id="6" name="Номер слайда 22"/>
          <p:cNvSpPr>
            <a:spLocks noGrp="1"/>
          </p:cNvSpPr>
          <p:nvPr>
            <p:ph type="sldNum" sz="quarter" idx="12"/>
          </p:nvPr>
        </p:nvSpPr>
        <p:spPr/>
        <p:txBody>
          <a:bodyPr/>
          <a:lstStyle>
            <a:lvl1pPr>
              <a:defRPr/>
            </a:lvl1pPr>
          </a:lstStyle>
          <a:p>
            <a:pPr>
              <a:defRPr/>
            </a:pPr>
            <a:fld id="{C0410228-DB02-422C-9FD7-8B5F344DE43C}" type="slidenum">
              <a:rPr lang="ru-RU"/>
              <a:pPr>
                <a:defRPr/>
              </a:pPr>
              <a:t>‹#›</a:t>
            </a:fld>
            <a:endParaRPr lang="ru-RU"/>
          </a:p>
        </p:txBody>
      </p:sp>
    </p:spTree>
    <p:extLst>
      <p:ext uri="{BB962C8B-B14F-4D97-AF65-F5344CB8AC3E}">
        <p14:creationId xmlns:p14="http://schemas.microsoft.com/office/powerpoint/2010/main" val="494902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endParaRPr lang="ru-RU"/>
          </a:p>
        </p:txBody>
      </p:sp>
      <p:sp>
        <p:nvSpPr>
          <p:cNvPr id="5" name="Нижний колонтитул 2"/>
          <p:cNvSpPr>
            <a:spLocks noGrp="1"/>
          </p:cNvSpPr>
          <p:nvPr>
            <p:ph type="ftr" sz="quarter" idx="11"/>
          </p:nvPr>
        </p:nvSpPr>
        <p:spPr/>
        <p:txBody>
          <a:bodyPr/>
          <a:lstStyle>
            <a:lvl1pPr>
              <a:defRPr/>
            </a:lvl1pPr>
          </a:lstStyle>
          <a:p>
            <a:pPr>
              <a:defRPr/>
            </a:pPr>
            <a:r>
              <a:rPr lang="en-US" smtClean="0"/>
              <a:t>www.ZHARAR.com</a:t>
            </a:r>
            <a:endParaRPr lang="ru-RU"/>
          </a:p>
        </p:txBody>
      </p:sp>
      <p:sp>
        <p:nvSpPr>
          <p:cNvPr id="6" name="Номер слайда 22"/>
          <p:cNvSpPr>
            <a:spLocks noGrp="1"/>
          </p:cNvSpPr>
          <p:nvPr>
            <p:ph type="sldNum" sz="quarter" idx="12"/>
          </p:nvPr>
        </p:nvSpPr>
        <p:spPr/>
        <p:txBody>
          <a:bodyPr/>
          <a:lstStyle>
            <a:lvl1pPr>
              <a:defRPr/>
            </a:lvl1pPr>
          </a:lstStyle>
          <a:p>
            <a:pPr>
              <a:defRPr/>
            </a:pPr>
            <a:fld id="{F0CC0C3D-634E-44A1-8936-A43725305E43}" type="slidenum">
              <a:rPr lang="ru-RU"/>
              <a:pPr>
                <a:defRPr/>
              </a:pPr>
              <a:t>‹#›</a:t>
            </a:fld>
            <a:endParaRPr lang="ru-RU"/>
          </a:p>
        </p:txBody>
      </p:sp>
    </p:spTree>
    <p:extLst>
      <p:ext uri="{BB962C8B-B14F-4D97-AF65-F5344CB8AC3E}">
        <p14:creationId xmlns:p14="http://schemas.microsoft.com/office/powerpoint/2010/main" val="1591293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pPr>
              <a:defRPr/>
            </a:pPr>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pPr>
              <a:defRPr/>
            </a:pPr>
            <a:r>
              <a:rPr lang="en-US" smtClean="0"/>
              <a:t>www.ZHARAR.com</a:t>
            </a:r>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pPr>
              <a:defRPr/>
            </a:pPr>
            <a:fld id="{1258F785-32E3-4666-8217-1958A2E692BC}" type="slidenum">
              <a:rPr lang="ru-RU" smtClean="0"/>
              <a:pPr>
                <a:defRPr/>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endParaRPr lang="ru-RU"/>
          </a:p>
        </p:txBody>
      </p:sp>
      <p:sp>
        <p:nvSpPr>
          <p:cNvPr id="5" name="Нижний колонтитул 4"/>
          <p:cNvSpPr>
            <a:spLocks noGrp="1"/>
          </p:cNvSpPr>
          <p:nvPr>
            <p:ph type="ftr" sz="quarter" idx="11"/>
          </p:nvPr>
        </p:nvSpPr>
        <p:spPr/>
        <p:txBody>
          <a:bodyPr/>
          <a:lstStyle>
            <a:extLst/>
          </a:lstStyle>
          <a:p>
            <a:pPr>
              <a:defRPr/>
            </a:pPr>
            <a:r>
              <a:rPr lang="en-US" smtClean="0"/>
              <a:t>www.ZHARAR.com</a:t>
            </a:r>
            <a:endParaRPr lang="ru-RU"/>
          </a:p>
        </p:txBody>
      </p:sp>
      <p:sp>
        <p:nvSpPr>
          <p:cNvPr id="6" name="Номер слайда 5"/>
          <p:cNvSpPr>
            <a:spLocks noGrp="1"/>
          </p:cNvSpPr>
          <p:nvPr>
            <p:ph type="sldNum" sz="quarter" idx="12"/>
          </p:nvPr>
        </p:nvSpPr>
        <p:spPr/>
        <p:txBody>
          <a:bodyPr/>
          <a:lstStyle>
            <a:extLst/>
          </a:lstStyle>
          <a:p>
            <a:pPr>
              <a:defRPr/>
            </a:pPr>
            <a:fld id="{24E397A0-6626-4F7D-B510-D1E38F655011}" type="slidenum">
              <a:rPr lang="ru-RU" smtClean="0"/>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pPr>
              <a:defRPr/>
            </a:pPr>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pPr>
              <a:defRPr/>
            </a:pPr>
            <a:r>
              <a:rPr lang="en-US" smtClean="0"/>
              <a:t>www.ZHARAR.com</a:t>
            </a:r>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pPr>
              <a:defRPr/>
            </a:pPr>
            <a:fld id="{AA40C931-A228-47C9-A8D0-5E6D8C4389C9}" type="slidenum">
              <a:rPr lang="ru-RU" smtClean="0"/>
              <a:pPr>
                <a:defRPr/>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pPr>
              <a:defRPr/>
            </a:pPr>
            <a:endParaRPr lang="ru-RU"/>
          </a:p>
        </p:txBody>
      </p:sp>
      <p:sp>
        <p:nvSpPr>
          <p:cNvPr id="6" name="Нижний колонтитул 5"/>
          <p:cNvSpPr>
            <a:spLocks noGrp="1"/>
          </p:cNvSpPr>
          <p:nvPr>
            <p:ph type="ftr" sz="quarter" idx="11"/>
          </p:nvPr>
        </p:nvSpPr>
        <p:spPr/>
        <p:txBody>
          <a:bodyPr/>
          <a:lstStyle>
            <a:extLst/>
          </a:lstStyle>
          <a:p>
            <a:pPr>
              <a:defRPr/>
            </a:pPr>
            <a:r>
              <a:rPr lang="en-US" smtClean="0"/>
              <a:t>www.ZHARAR.com</a:t>
            </a:r>
            <a:endParaRPr lang="ru-RU"/>
          </a:p>
        </p:txBody>
      </p:sp>
      <p:sp>
        <p:nvSpPr>
          <p:cNvPr id="7" name="Номер слайда 6"/>
          <p:cNvSpPr>
            <a:spLocks noGrp="1"/>
          </p:cNvSpPr>
          <p:nvPr>
            <p:ph type="sldNum" sz="quarter" idx="12"/>
          </p:nvPr>
        </p:nvSpPr>
        <p:spPr/>
        <p:txBody>
          <a:bodyPr/>
          <a:lstStyle>
            <a:extLst/>
          </a:lstStyle>
          <a:p>
            <a:pPr>
              <a:defRPr/>
            </a:pPr>
            <a:fld id="{54F9F389-C512-4AFB-A8C5-337C1D2AED8C}" type="slidenum">
              <a:rPr lang="ru-RU" smtClean="0"/>
              <a:pPr>
                <a:defRPr/>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pPr>
              <a:defRPr/>
            </a:pPr>
            <a:endParaRPr lang="ru-RU"/>
          </a:p>
        </p:txBody>
      </p:sp>
      <p:sp>
        <p:nvSpPr>
          <p:cNvPr id="8" name="Нижний колонтитул 7"/>
          <p:cNvSpPr>
            <a:spLocks noGrp="1"/>
          </p:cNvSpPr>
          <p:nvPr>
            <p:ph type="ftr" sz="quarter" idx="11"/>
          </p:nvPr>
        </p:nvSpPr>
        <p:spPr/>
        <p:txBody>
          <a:bodyPr/>
          <a:lstStyle>
            <a:extLst/>
          </a:lstStyle>
          <a:p>
            <a:pPr>
              <a:defRPr/>
            </a:pPr>
            <a:r>
              <a:rPr lang="en-US" smtClean="0"/>
              <a:t>www.ZHARAR.com</a:t>
            </a:r>
            <a:endParaRPr lang="ru-RU"/>
          </a:p>
        </p:txBody>
      </p:sp>
      <p:sp>
        <p:nvSpPr>
          <p:cNvPr id="9" name="Номер слайда 8"/>
          <p:cNvSpPr>
            <a:spLocks noGrp="1"/>
          </p:cNvSpPr>
          <p:nvPr>
            <p:ph type="sldNum" sz="quarter" idx="12"/>
          </p:nvPr>
        </p:nvSpPr>
        <p:spPr/>
        <p:txBody>
          <a:bodyPr/>
          <a:lstStyle>
            <a:extLst/>
          </a:lstStyle>
          <a:p>
            <a:pPr>
              <a:defRPr/>
            </a:pPr>
            <a:fld id="{3468BB64-8CFC-4AEC-A9EA-123EFB6821A0}" type="slidenum">
              <a:rPr lang="ru-RU" smtClean="0"/>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pPr>
              <a:defRPr/>
            </a:pPr>
            <a:endParaRPr lang="ru-RU"/>
          </a:p>
        </p:txBody>
      </p:sp>
      <p:sp>
        <p:nvSpPr>
          <p:cNvPr id="4" name="Нижний колонтитул 3"/>
          <p:cNvSpPr>
            <a:spLocks noGrp="1"/>
          </p:cNvSpPr>
          <p:nvPr>
            <p:ph type="ftr" sz="quarter" idx="11"/>
          </p:nvPr>
        </p:nvSpPr>
        <p:spPr/>
        <p:txBody>
          <a:bodyPr/>
          <a:lstStyle>
            <a:extLst/>
          </a:lstStyle>
          <a:p>
            <a:pPr>
              <a:defRPr/>
            </a:pPr>
            <a:r>
              <a:rPr lang="en-US" smtClean="0"/>
              <a:t>www.ZHARAR.com</a:t>
            </a:r>
            <a:endParaRPr lang="ru-RU"/>
          </a:p>
        </p:txBody>
      </p:sp>
      <p:sp>
        <p:nvSpPr>
          <p:cNvPr id="5" name="Номер слайда 4"/>
          <p:cNvSpPr>
            <a:spLocks noGrp="1"/>
          </p:cNvSpPr>
          <p:nvPr>
            <p:ph type="sldNum" sz="quarter" idx="12"/>
          </p:nvPr>
        </p:nvSpPr>
        <p:spPr/>
        <p:txBody>
          <a:bodyPr/>
          <a:lstStyle>
            <a:extLst/>
          </a:lstStyle>
          <a:p>
            <a:pPr>
              <a:defRPr/>
            </a:pPr>
            <a:fld id="{D4B50C45-DBA7-402A-B0BA-2C53F162C10E}" type="slidenum">
              <a:rPr lang="ru-RU" smtClean="0"/>
              <a:pPr>
                <a:defRPr/>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pPr>
              <a:defRPr/>
            </a:pPr>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pPr>
              <a:defRPr/>
            </a:pPr>
            <a:r>
              <a:rPr lang="en-US" smtClean="0"/>
              <a:t>www.ZHARAR.com</a:t>
            </a:r>
            <a:endParaRPr lang="ru-RU"/>
          </a:p>
        </p:txBody>
      </p:sp>
      <p:sp>
        <p:nvSpPr>
          <p:cNvPr id="4" name="Номер слайда 3"/>
          <p:cNvSpPr>
            <a:spLocks noGrp="1"/>
          </p:cNvSpPr>
          <p:nvPr>
            <p:ph type="sldNum" sz="quarter" idx="12"/>
          </p:nvPr>
        </p:nvSpPr>
        <p:spPr/>
        <p:txBody>
          <a:bodyPr/>
          <a:lstStyle>
            <a:extLst/>
          </a:lstStyle>
          <a:p>
            <a:pPr>
              <a:defRPr/>
            </a:pPr>
            <a:fld id="{2DD2F8F5-108F-4FA1-B1A5-E7B1CB20A7C3}" type="slidenum">
              <a:rPr lang="ru-RU" smtClean="0"/>
              <a:pPr>
                <a:defRPr/>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pPr>
              <a:defRPr/>
            </a:pPr>
            <a:endParaRPr lang="ru-RU"/>
          </a:p>
        </p:txBody>
      </p:sp>
      <p:sp>
        <p:nvSpPr>
          <p:cNvPr id="6" name="Нижний колонтитул 5"/>
          <p:cNvSpPr>
            <a:spLocks noGrp="1"/>
          </p:cNvSpPr>
          <p:nvPr>
            <p:ph type="ftr" sz="quarter" idx="11"/>
          </p:nvPr>
        </p:nvSpPr>
        <p:spPr/>
        <p:txBody>
          <a:bodyPr/>
          <a:lstStyle>
            <a:extLst/>
          </a:lstStyle>
          <a:p>
            <a:pPr>
              <a:defRPr/>
            </a:pPr>
            <a:r>
              <a:rPr lang="en-US" smtClean="0"/>
              <a:t>www.ZHARAR.com</a:t>
            </a:r>
            <a:endParaRPr lang="ru-RU"/>
          </a:p>
        </p:txBody>
      </p:sp>
      <p:sp>
        <p:nvSpPr>
          <p:cNvPr id="7" name="Номер слайда 6"/>
          <p:cNvSpPr>
            <a:spLocks noGrp="1"/>
          </p:cNvSpPr>
          <p:nvPr>
            <p:ph type="sldNum" sz="quarter" idx="12"/>
          </p:nvPr>
        </p:nvSpPr>
        <p:spPr/>
        <p:txBody>
          <a:bodyPr/>
          <a:lstStyle>
            <a:extLst/>
          </a:lstStyle>
          <a:p>
            <a:pPr>
              <a:defRPr/>
            </a:pPr>
            <a:fld id="{7F9EFBAE-6889-40DB-982F-9F0CBCFF8FFD}" type="slidenum">
              <a:rPr lang="ru-RU" smtClean="0"/>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8" name="Содержимое 7"/>
          <p:cNvSpPr>
            <a:spLocks noGrp="1"/>
          </p:cNvSpPr>
          <p:nvPr>
            <p:ph sz="quarter" idx="1"/>
          </p:nvPr>
        </p:nvSpPr>
        <p:spPr>
          <a:xfrm>
            <a:off x="457200" y="1600200"/>
            <a:ext cx="7467600" cy="487375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6"/>
          <p:cNvSpPr>
            <a:spLocks noGrp="1"/>
          </p:cNvSpPr>
          <p:nvPr>
            <p:ph type="dt" sz="half" idx="10"/>
          </p:nvPr>
        </p:nvSpPr>
        <p:spPr/>
        <p:txBody>
          <a:bodyPr rtlCol="0"/>
          <a:lstStyle>
            <a:lvl1pPr>
              <a:defRPr/>
            </a:lvl1pPr>
          </a:lstStyle>
          <a:p>
            <a:pPr>
              <a:defRPr/>
            </a:pPr>
            <a:endParaRPr lang="ru-RU"/>
          </a:p>
        </p:txBody>
      </p:sp>
      <p:sp>
        <p:nvSpPr>
          <p:cNvPr id="5" name="Номер слайда 8"/>
          <p:cNvSpPr>
            <a:spLocks noGrp="1"/>
          </p:cNvSpPr>
          <p:nvPr>
            <p:ph type="sldNum" sz="quarter" idx="11"/>
          </p:nvPr>
        </p:nvSpPr>
        <p:spPr/>
        <p:txBody>
          <a:bodyPr rtlCol="0"/>
          <a:lstStyle>
            <a:lvl1pPr>
              <a:defRPr/>
            </a:lvl1pPr>
          </a:lstStyle>
          <a:p>
            <a:pPr>
              <a:defRPr/>
            </a:pPr>
            <a:fld id="{24E397A0-6626-4F7D-B510-D1E38F655011}" type="slidenum">
              <a:rPr lang="ru-RU"/>
              <a:pPr>
                <a:defRPr/>
              </a:pPr>
              <a:t>‹#›</a:t>
            </a:fld>
            <a:endParaRPr lang="ru-RU"/>
          </a:p>
        </p:txBody>
      </p:sp>
      <p:sp>
        <p:nvSpPr>
          <p:cNvPr id="6" name="Нижний колонтитул 9"/>
          <p:cNvSpPr>
            <a:spLocks noGrp="1"/>
          </p:cNvSpPr>
          <p:nvPr>
            <p:ph type="ftr" sz="quarter" idx="12"/>
          </p:nvPr>
        </p:nvSpPr>
        <p:spPr/>
        <p:txBody>
          <a:bodyPr rtlCol="0"/>
          <a:lstStyle>
            <a:lvl1pPr>
              <a:defRPr/>
            </a:lvl1pPr>
          </a:lstStyle>
          <a:p>
            <a:pPr>
              <a:defRPr/>
            </a:pPr>
            <a:r>
              <a:rPr lang="en-US" smtClean="0"/>
              <a:t>www.ZHARAR.com</a:t>
            </a:r>
            <a:endParaRPr lang="ru-RU"/>
          </a:p>
        </p:txBody>
      </p:sp>
    </p:spTree>
    <p:extLst>
      <p:ext uri="{BB962C8B-B14F-4D97-AF65-F5344CB8AC3E}">
        <p14:creationId xmlns:p14="http://schemas.microsoft.com/office/powerpoint/2010/main" val="36342367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pPr>
              <a:defRPr/>
            </a:pPr>
            <a:endParaRPr lang="ru-RU"/>
          </a:p>
        </p:txBody>
      </p:sp>
      <p:sp>
        <p:nvSpPr>
          <p:cNvPr id="6" name="Нижний колонтитул 5"/>
          <p:cNvSpPr>
            <a:spLocks noGrp="1"/>
          </p:cNvSpPr>
          <p:nvPr>
            <p:ph type="ftr" sz="quarter" idx="11"/>
          </p:nvPr>
        </p:nvSpPr>
        <p:spPr/>
        <p:txBody>
          <a:bodyPr/>
          <a:lstStyle>
            <a:extLst/>
          </a:lstStyle>
          <a:p>
            <a:pPr>
              <a:defRPr/>
            </a:pPr>
            <a:r>
              <a:rPr lang="en-US" smtClean="0"/>
              <a:t>www.ZHARAR.com</a:t>
            </a:r>
            <a:endParaRPr lang="ru-RU"/>
          </a:p>
        </p:txBody>
      </p:sp>
      <p:sp>
        <p:nvSpPr>
          <p:cNvPr id="7" name="Номер слайда 6"/>
          <p:cNvSpPr>
            <a:spLocks noGrp="1"/>
          </p:cNvSpPr>
          <p:nvPr>
            <p:ph type="sldNum" sz="quarter" idx="12"/>
          </p:nvPr>
        </p:nvSpPr>
        <p:spPr/>
        <p:txBody>
          <a:bodyPr/>
          <a:lstStyle>
            <a:extLst/>
          </a:lstStyle>
          <a:p>
            <a:pPr>
              <a:defRPr/>
            </a:pPr>
            <a:fld id="{3DF87E82-D6ED-4AED-A52C-BCC02463C2C9}" type="slidenum">
              <a:rPr lang="ru-RU" smtClean="0"/>
              <a:pPr>
                <a:defRPr/>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endParaRPr lang="ru-RU"/>
          </a:p>
        </p:txBody>
      </p:sp>
      <p:sp>
        <p:nvSpPr>
          <p:cNvPr id="5" name="Нижний колонтитул 4"/>
          <p:cNvSpPr>
            <a:spLocks noGrp="1"/>
          </p:cNvSpPr>
          <p:nvPr>
            <p:ph type="ftr" sz="quarter" idx="11"/>
          </p:nvPr>
        </p:nvSpPr>
        <p:spPr/>
        <p:txBody>
          <a:bodyPr/>
          <a:lstStyle>
            <a:extLst/>
          </a:lstStyle>
          <a:p>
            <a:pPr>
              <a:defRPr/>
            </a:pPr>
            <a:r>
              <a:rPr lang="en-US" smtClean="0"/>
              <a:t>www.ZHARAR.com</a:t>
            </a:r>
            <a:endParaRPr lang="ru-RU"/>
          </a:p>
        </p:txBody>
      </p:sp>
      <p:sp>
        <p:nvSpPr>
          <p:cNvPr id="6" name="Номер слайда 5"/>
          <p:cNvSpPr>
            <a:spLocks noGrp="1"/>
          </p:cNvSpPr>
          <p:nvPr>
            <p:ph type="sldNum" sz="quarter" idx="12"/>
          </p:nvPr>
        </p:nvSpPr>
        <p:spPr/>
        <p:txBody>
          <a:bodyPr/>
          <a:lstStyle>
            <a:extLst/>
          </a:lstStyle>
          <a:p>
            <a:pPr>
              <a:defRPr/>
            </a:pPr>
            <a:fld id="{C0410228-DB02-422C-9FD7-8B5F344DE43C}" type="slidenum">
              <a:rPr lang="ru-RU" smtClean="0"/>
              <a:pPr>
                <a:defRPr/>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pPr>
              <a:defRPr/>
            </a:pPr>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pPr>
              <a:defRPr/>
            </a:pPr>
            <a:r>
              <a:rPr lang="en-US" smtClean="0"/>
              <a:t>www.ZHARAR.com</a:t>
            </a:r>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pPr>
              <a:defRPr/>
            </a:pPr>
            <a:fld id="{F0CC0C3D-634E-44A1-8936-A43725305E43}" type="slidenum">
              <a:rPr lang="ru-RU" smtClean="0"/>
              <a:pPr>
                <a:defRPr/>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pPr>
              <a:defRPr/>
            </a:pPr>
            <a:endParaRPr lang="ru-RU"/>
          </a:p>
        </p:txBody>
      </p:sp>
      <p:sp>
        <p:nvSpPr>
          <p:cNvPr id="5" name="Footer Placeholder 4"/>
          <p:cNvSpPr>
            <a:spLocks noGrp="1"/>
          </p:cNvSpPr>
          <p:nvPr>
            <p:ph type="ftr" sz="quarter" idx="11"/>
          </p:nvPr>
        </p:nvSpPr>
        <p:spPr/>
        <p:txBody>
          <a:bodyPr/>
          <a:lstStyle>
            <a:lvl1pPr>
              <a:defRPr>
                <a:solidFill>
                  <a:schemeClr val="tx2"/>
                </a:solidFill>
              </a:defRPr>
            </a:lvl1pPr>
          </a:lstStyle>
          <a:p>
            <a:pPr>
              <a:defRPr/>
            </a:pPr>
            <a:r>
              <a:rPr lang="en-US" smtClean="0"/>
              <a:t>www.ZHARAR.com</a:t>
            </a:r>
            <a:endParaRPr lang="ru-RU"/>
          </a:p>
        </p:txBody>
      </p:sp>
      <p:sp>
        <p:nvSpPr>
          <p:cNvPr id="6" name="Slide Number Placeholder 5"/>
          <p:cNvSpPr>
            <a:spLocks noGrp="1"/>
          </p:cNvSpPr>
          <p:nvPr>
            <p:ph type="sldNum" sz="quarter" idx="12"/>
          </p:nvPr>
        </p:nvSpPr>
        <p:spPr/>
        <p:txBody>
          <a:bodyPr/>
          <a:lstStyle>
            <a:lvl1pPr>
              <a:defRPr>
                <a:solidFill>
                  <a:schemeClr val="tx2"/>
                </a:solidFill>
              </a:defRPr>
            </a:lvl1pPr>
          </a:lstStyle>
          <a:p>
            <a:pPr>
              <a:defRPr/>
            </a:pPr>
            <a:fld id="{1258F785-32E3-4666-8217-1958A2E692BC}" type="slidenum">
              <a:rPr lang="ru-RU" smtClean="0"/>
              <a:pPr>
                <a:defRPr/>
              </a:pPr>
              <a:t>‹#›</a:t>
            </a:fld>
            <a:endParaRPr lang="ru-RU"/>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r>
              <a:rPr lang="en-US" smtClean="0"/>
              <a:t>www.ZHARAR.com</a:t>
            </a:r>
            <a:endParaRPr lang="ru-RU"/>
          </a:p>
        </p:txBody>
      </p:sp>
      <p:sp>
        <p:nvSpPr>
          <p:cNvPr id="6" name="Slide Number Placeholder 5"/>
          <p:cNvSpPr>
            <a:spLocks noGrp="1"/>
          </p:cNvSpPr>
          <p:nvPr>
            <p:ph type="sldNum" sz="quarter" idx="12"/>
          </p:nvPr>
        </p:nvSpPr>
        <p:spPr/>
        <p:txBody>
          <a:bodyPr/>
          <a:lstStyle/>
          <a:p>
            <a:pPr>
              <a:defRPr/>
            </a:pPr>
            <a:fld id="{24E397A0-6626-4F7D-B510-D1E38F655011}" type="slidenum">
              <a:rPr lang="ru-RU" smtClean="0"/>
              <a:pPr>
                <a:defRPr/>
              </a:pPr>
              <a:t>‹#›</a:t>
            </a:fld>
            <a:endParaRPr lang="ru-RU"/>
          </a:p>
        </p:txBody>
      </p:sp>
      <p:sp>
        <p:nvSpPr>
          <p:cNvPr id="11" name="Title 10"/>
          <p:cNvSpPr>
            <a:spLocks noGrp="1"/>
          </p:cNvSpPr>
          <p:nvPr>
            <p:ph type="title"/>
          </p:nvPr>
        </p:nvSpPr>
        <p:spPr/>
        <p:txBody>
          <a:bodyPr/>
          <a:lstStyle/>
          <a:p>
            <a:r>
              <a:rPr lang="ru-RU" smtClean="0"/>
              <a:t>Образец заголовка</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r>
              <a:rPr lang="en-US" smtClean="0"/>
              <a:t>www.ZHARAR.com</a:t>
            </a:r>
            <a:endParaRPr lang="ru-RU"/>
          </a:p>
        </p:txBody>
      </p:sp>
      <p:sp>
        <p:nvSpPr>
          <p:cNvPr id="6" name="Slide Number Placeholder 5"/>
          <p:cNvSpPr>
            <a:spLocks noGrp="1"/>
          </p:cNvSpPr>
          <p:nvPr>
            <p:ph type="sldNum" sz="quarter" idx="12"/>
          </p:nvPr>
        </p:nvSpPr>
        <p:spPr/>
        <p:txBody>
          <a:bodyPr/>
          <a:lstStyle/>
          <a:p>
            <a:pPr>
              <a:defRPr/>
            </a:pPr>
            <a:fld id="{AA40C931-A228-47C9-A8D0-5E6D8C4389C9}" type="slidenum">
              <a:rPr lang="ru-RU" smtClean="0"/>
              <a:pPr>
                <a:defRPr/>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endParaRPr lang="ru-RU"/>
          </a:p>
        </p:txBody>
      </p:sp>
      <p:sp>
        <p:nvSpPr>
          <p:cNvPr id="6" name="Footer Placeholder 5"/>
          <p:cNvSpPr>
            <a:spLocks noGrp="1"/>
          </p:cNvSpPr>
          <p:nvPr>
            <p:ph type="ftr" sz="quarter" idx="11"/>
          </p:nvPr>
        </p:nvSpPr>
        <p:spPr/>
        <p:txBody>
          <a:bodyPr/>
          <a:lstStyle/>
          <a:p>
            <a:pPr>
              <a:defRPr/>
            </a:pPr>
            <a:r>
              <a:rPr lang="en-US" smtClean="0"/>
              <a:t>www.ZHARAR.com</a:t>
            </a:r>
            <a:endParaRPr lang="ru-RU"/>
          </a:p>
        </p:txBody>
      </p:sp>
      <p:sp>
        <p:nvSpPr>
          <p:cNvPr id="7" name="Slide Number Placeholder 6"/>
          <p:cNvSpPr>
            <a:spLocks noGrp="1"/>
          </p:cNvSpPr>
          <p:nvPr>
            <p:ph type="sldNum" sz="quarter" idx="12"/>
          </p:nvPr>
        </p:nvSpPr>
        <p:spPr/>
        <p:txBody>
          <a:bodyPr/>
          <a:lstStyle/>
          <a:p>
            <a:pPr>
              <a:defRPr/>
            </a:pPr>
            <a:fld id="{54F9F389-C512-4AFB-A8C5-337C1D2AED8C}" type="slidenum">
              <a:rPr lang="ru-RU" smtClean="0"/>
              <a:pPr>
                <a:defRPr/>
              </a:pPr>
              <a:t>‹#›</a:t>
            </a:fld>
            <a:endParaRPr lang="ru-RU"/>
          </a:p>
        </p:txBody>
      </p:sp>
      <p:sp>
        <p:nvSpPr>
          <p:cNvPr id="12" name="Title 11"/>
          <p:cNvSpPr>
            <a:spLocks noGrp="1"/>
          </p:cNvSpPr>
          <p:nvPr>
            <p:ph type="title"/>
          </p:nvPr>
        </p:nvSpPr>
        <p:spPr/>
        <p:txBody>
          <a:bodyPr/>
          <a:lstStyle>
            <a:lvl1pPr>
              <a:defRPr>
                <a:solidFill>
                  <a:schemeClr val="tx2"/>
                </a:solidFill>
              </a:defRPr>
            </a:lvl1pPr>
          </a:lstStyle>
          <a:p>
            <a:r>
              <a:rPr lang="ru-RU" smtClean="0"/>
              <a:t>Образец заголовка</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endParaRPr lang="ru-RU"/>
          </a:p>
        </p:txBody>
      </p:sp>
      <p:sp>
        <p:nvSpPr>
          <p:cNvPr id="8" name="Footer Placeholder 7"/>
          <p:cNvSpPr>
            <a:spLocks noGrp="1"/>
          </p:cNvSpPr>
          <p:nvPr>
            <p:ph type="ftr" sz="quarter" idx="11"/>
          </p:nvPr>
        </p:nvSpPr>
        <p:spPr/>
        <p:txBody>
          <a:bodyPr/>
          <a:lstStyle/>
          <a:p>
            <a:pPr>
              <a:defRPr/>
            </a:pPr>
            <a:r>
              <a:rPr lang="en-US" smtClean="0"/>
              <a:t>www.ZHARAR.com</a:t>
            </a:r>
            <a:endParaRPr lang="ru-RU"/>
          </a:p>
        </p:txBody>
      </p:sp>
      <p:sp>
        <p:nvSpPr>
          <p:cNvPr id="9" name="Slide Number Placeholder 8"/>
          <p:cNvSpPr>
            <a:spLocks noGrp="1"/>
          </p:cNvSpPr>
          <p:nvPr>
            <p:ph type="sldNum" sz="quarter" idx="12"/>
          </p:nvPr>
        </p:nvSpPr>
        <p:spPr/>
        <p:txBody>
          <a:bodyPr/>
          <a:lstStyle/>
          <a:p>
            <a:pPr>
              <a:defRPr/>
            </a:pPr>
            <a:fld id="{3468BB64-8CFC-4AEC-A9EA-123EFB6821A0}" type="slidenum">
              <a:rPr lang="ru-RU" smtClean="0"/>
              <a:pPr>
                <a:defRPr/>
              </a:pPr>
              <a:t>‹#›</a:t>
            </a:fld>
            <a:endParaRPr lang="ru-RU"/>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a:defRPr/>
            </a:pPr>
            <a:endParaRPr lang="ru-RU"/>
          </a:p>
        </p:txBody>
      </p:sp>
      <p:sp>
        <p:nvSpPr>
          <p:cNvPr id="4" name="Footer Placeholder 3"/>
          <p:cNvSpPr>
            <a:spLocks noGrp="1"/>
          </p:cNvSpPr>
          <p:nvPr>
            <p:ph type="ftr" sz="quarter" idx="11"/>
          </p:nvPr>
        </p:nvSpPr>
        <p:spPr/>
        <p:txBody>
          <a:bodyPr/>
          <a:lstStyle/>
          <a:p>
            <a:pPr>
              <a:defRPr/>
            </a:pPr>
            <a:r>
              <a:rPr lang="en-US" smtClean="0"/>
              <a:t>www.ZHARAR.com</a:t>
            </a:r>
            <a:endParaRPr lang="ru-RU"/>
          </a:p>
        </p:txBody>
      </p:sp>
      <p:sp>
        <p:nvSpPr>
          <p:cNvPr id="5" name="Slide Number Placeholder 4"/>
          <p:cNvSpPr>
            <a:spLocks noGrp="1"/>
          </p:cNvSpPr>
          <p:nvPr>
            <p:ph type="sldNum" sz="quarter" idx="12"/>
          </p:nvPr>
        </p:nvSpPr>
        <p:spPr/>
        <p:txBody>
          <a:bodyPr/>
          <a:lstStyle/>
          <a:p>
            <a:pPr>
              <a:defRPr/>
            </a:pPr>
            <a:fld id="{D4B50C45-DBA7-402A-B0BA-2C53F162C10E}" type="slidenum">
              <a:rPr lang="ru-RU" smtClean="0"/>
              <a:pPr>
                <a:defRPr/>
              </a:pPr>
              <a:t>‹#›</a:t>
            </a:fld>
            <a:endParaRPr lang="ru-RU"/>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ru-RU"/>
          </a:p>
        </p:txBody>
      </p:sp>
      <p:sp>
        <p:nvSpPr>
          <p:cNvPr id="3" name="Footer Placeholder 2"/>
          <p:cNvSpPr>
            <a:spLocks noGrp="1"/>
          </p:cNvSpPr>
          <p:nvPr>
            <p:ph type="ftr" sz="quarter" idx="11"/>
          </p:nvPr>
        </p:nvSpPr>
        <p:spPr/>
        <p:txBody>
          <a:bodyPr/>
          <a:lstStyle/>
          <a:p>
            <a:pPr>
              <a:defRPr/>
            </a:pPr>
            <a:r>
              <a:rPr lang="en-US" smtClean="0"/>
              <a:t>www.ZHARAR.com</a:t>
            </a:r>
            <a:endParaRPr lang="ru-RU"/>
          </a:p>
        </p:txBody>
      </p:sp>
      <p:sp>
        <p:nvSpPr>
          <p:cNvPr id="4" name="Slide Number Placeholder 3"/>
          <p:cNvSpPr>
            <a:spLocks noGrp="1"/>
          </p:cNvSpPr>
          <p:nvPr>
            <p:ph type="sldNum" sz="quarter" idx="12"/>
          </p:nvPr>
        </p:nvSpPr>
        <p:spPr/>
        <p:txBody>
          <a:bodyPr/>
          <a:lstStyle/>
          <a:p>
            <a:pPr>
              <a:defRPr/>
            </a:pPr>
            <a:fld id="{2DD2F8F5-108F-4FA1-B1A5-E7B1CB20A7C3}"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4" name="Прямоугольник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Прямоугольник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Прямоугольник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Прямоугольник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Прямая соединительная линия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p>
        </p:txBody>
      </p:sp>
      <p:sp>
        <p:nvSpPr>
          <p:cNvPr id="9" name="Прямая соединительная линия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p>
        </p:txBody>
      </p:sp>
      <p:sp>
        <p:nvSpPr>
          <p:cNvPr id="10" name="Прямая соединительная линия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1" name="Прямая соединительная линия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p>
        </p:txBody>
      </p:sp>
      <p:sp>
        <p:nvSpPr>
          <p:cNvPr id="12" name="Прямая соединительная линия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3" name="Прямоугольник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4" name="Овал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5" name="Овал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6" name="Овал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Овал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Овал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Прямая соединительная линия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lang="ru-RU" smtClean="0"/>
              <a:t>Образец заголовка</a:t>
            </a:r>
            <a:endParaRPr lang="en-US"/>
          </a:p>
        </p:txBody>
      </p:sp>
      <p:sp>
        <p:nvSpPr>
          <p:cNvPr id="3" name="Текст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20" name="Дата 3"/>
          <p:cNvSpPr>
            <a:spLocks noGrp="1"/>
          </p:cNvSpPr>
          <p:nvPr>
            <p:ph type="dt" sz="half" idx="10"/>
          </p:nvPr>
        </p:nvSpPr>
        <p:spPr bwMode="auto">
          <a:xfrm rot="5400000">
            <a:off x="7762875" y="1169988"/>
            <a:ext cx="2286000" cy="381000"/>
          </a:xfrm>
        </p:spPr>
        <p:txBody>
          <a:bodyPr/>
          <a:lstStyle>
            <a:lvl1pPr>
              <a:defRPr/>
            </a:lvl1pPr>
          </a:lstStyle>
          <a:p>
            <a:pPr>
              <a:defRPr/>
            </a:pPr>
            <a:endParaRPr lang="ru-RU"/>
          </a:p>
        </p:txBody>
      </p:sp>
      <p:sp>
        <p:nvSpPr>
          <p:cNvPr id="21" name="Нижний колонтитул 4"/>
          <p:cNvSpPr>
            <a:spLocks noGrp="1"/>
          </p:cNvSpPr>
          <p:nvPr>
            <p:ph type="ftr" sz="quarter" idx="11"/>
          </p:nvPr>
        </p:nvSpPr>
        <p:spPr bwMode="auto">
          <a:xfrm rot="5400000">
            <a:off x="7077076" y="4178300"/>
            <a:ext cx="3657600" cy="384175"/>
          </a:xfrm>
        </p:spPr>
        <p:txBody>
          <a:bodyPr/>
          <a:lstStyle>
            <a:lvl1pPr>
              <a:defRPr/>
            </a:lvl1pPr>
          </a:lstStyle>
          <a:p>
            <a:pPr>
              <a:defRPr/>
            </a:pPr>
            <a:r>
              <a:rPr lang="en-US" smtClean="0"/>
              <a:t>www.ZHARAR.com</a:t>
            </a:r>
            <a:endParaRPr lang="ru-RU"/>
          </a:p>
        </p:txBody>
      </p:sp>
      <p:sp>
        <p:nvSpPr>
          <p:cNvPr id="22" name="Номер слайда 5"/>
          <p:cNvSpPr>
            <a:spLocks noGrp="1"/>
          </p:cNvSpPr>
          <p:nvPr>
            <p:ph type="sldNum" sz="quarter" idx="12"/>
          </p:nvPr>
        </p:nvSpPr>
        <p:spPr bwMode="auto">
          <a:xfrm>
            <a:off x="1339850" y="4929188"/>
            <a:ext cx="609600" cy="517525"/>
          </a:xfrm>
        </p:spPr>
        <p:txBody>
          <a:bodyPr/>
          <a:lstStyle>
            <a:lvl1pPr>
              <a:defRPr/>
            </a:lvl1pPr>
          </a:lstStyle>
          <a:p>
            <a:pPr>
              <a:defRPr/>
            </a:pPr>
            <a:fld id="{AA40C931-A228-47C9-A8D0-5E6D8C4389C9}" type="slidenum">
              <a:rPr lang="ru-RU"/>
              <a:pPr>
                <a:defRPr/>
              </a:pPr>
              <a:t>‹#›</a:t>
            </a:fld>
            <a:endParaRPr lang="ru-RU"/>
          </a:p>
        </p:txBody>
      </p:sp>
    </p:spTree>
    <p:extLst>
      <p:ext uri="{BB962C8B-B14F-4D97-AF65-F5344CB8AC3E}">
        <p14:creationId xmlns:p14="http://schemas.microsoft.com/office/powerpoint/2010/main" val="858096220"/>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ru-RU" smtClean="0"/>
              <a:t>Образец заголовка</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endParaRPr lang="ru-RU"/>
          </a:p>
        </p:txBody>
      </p:sp>
      <p:sp>
        <p:nvSpPr>
          <p:cNvPr id="6" name="Footer Placeholder 5"/>
          <p:cNvSpPr>
            <a:spLocks noGrp="1"/>
          </p:cNvSpPr>
          <p:nvPr>
            <p:ph type="ftr" sz="quarter" idx="11"/>
          </p:nvPr>
        </p:nvSpPr>
        <p:spPr/>
        <p:txBody>
          <a:bodyPr/>
          <a:lstStyle/>
          <a:p>
            <a:pPr>
              <a:defRPr/>
            </a:pPr>
            <a:r>
              <a:rPr lang="en-US" smtClean="0"/>
              <a:t>www.ZHARAR.com</a:t>
            </a:r>
            <a:endParaRPr lang="ru-RU"/>
          </a:p>
        </p:txBody>
      </p:sp>
      <p:sp>
        <p:nvSpPr>
          <p:cNvPr id="7" name="Slide Number Placeholder 6"/>
          <p:cNvSpPr>
            <a:spLocks noGrp="1"/>
          </p:cNvSpPr>
          <p:nvPr>
            <p:ph type="sldNum" sz="quarter" idx="12"/>
          </p:nvPr>
        </p:nvSpPr>
        <p:spPr/>
        <p:txBody>
          <a:bodyPr/>
          <a:lstStyle/>
          <a:p>
            <a:pPr>
              <a:defRPr/>
            </a:pPr>
            <a:fld id="{7F9EFBAE-6889-40DB-982F-9F0CBCFF8FFD}" type="slidenum">
              <a:rPr lang="ru-RU" smtClean="0"/>
              <a:pPr>
                <a:defRPr/>
              </a:pPr>
              <a:t>‹#›</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ru-RU" smtClean="0"/>
              <a:t>Образец заголовка</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endParaRPr lang="ru-RU"/>
          </a:p>
        </p:txBody>
      </p:sp>
      <p:sp>
        <p:nvSpPr>
          <p:cNvPr id="6" name="Footer Placeholder 5"/>
          <p:cNvSpPr>
            <a:spLocks noGrp="1"/>
          </p:cNvSpPr>
          <p:nvPr>
            <p:ph type="ftr" sz="quarter" idx="11"/>
          </p:nvPr>
        </p:nvSpPr>
        <p:spPr/>
        <p:txBody>
          <a:bodyPr/>
          <a:lstStyle/>
          <a:p>
            <a:pPr>
              <a:defRPr/>
            </a:pPr>
            <a:r>
              <a:rPr lang="en-US" smtClean="0"/>
              <a:t>www.ZHARAR.com</a:t>
            </a:r>
            <a:endParaRPr lang="ru-RU"/>
          </a:p>
        </p:txBody>
      </p:sp>
      <p:sp>
        <p:nvSpPr>
          <p:cNvPr id="7" name="Slide Number Placeholder 6"/>
          <p:cNvSpPr>
            <a:spLocks noGrp="1"/>
          </p:cNvSpPr>
          <p:nvPr>
            <p:ph type="sldNum" sz="quarter" idx="12"/>
          </p:nvPr>
        </p:nvSpPr>
        <p:spPr/>
        <p:txBody>
          <a:bodyPr/>
          <a:lstStyle/>
          <a:p>
            <a:pPr>
              <a:defRPr/>
            </a:pPr>
            <a:fld id="{3DF87E82-D6ED-4AED-A52C-BCC02463C2C9}" type="slidenum">
              <a:rPr lang="ru-RU" smtClean="0"/>
              <a:pPr>
                <a:defRPr/>
              </a:pPr>
              <a:t>‹#›</a:t>
            </a:fld>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r>
              <a:rPr lang="en-US" smtClean="0"/>
              <a:t>www.ZHARAR.com</a:t>
            </a:r>
            <a:endParaRPr lang="ru-RU"/>
          </a:p>
        </p:txBody>
      </p:sp>
      <p:sp>
        <p:nvSpPr>
          <p:cNvPr id="6" name="Slide Number Placeholder 5"/>
          <p:cNvSpPr>
            <a:spLocks noGrp="1"/>
          </p:cNvSpPr>
          <p:nvPr>
            <p:ph type="sldNum" sz="quarter" idx="12"/>
          </p:nvPr>
        </p:nvSpPr>
        <p:spPr/>
        <p:txBody>
          <a:bodyPr/>
          <a:lstStyle/>
          <a:p>
            <a:pPr>
              <a:defRPr/>
            </a:pPr>
            <a:fld id="{C0410228-DB02-422C-9FD7-8B5F344DE43C}" type="slidenum">
              <a:rPr lang="ru-RU" smtClean="0"/>
              <a:pPr>
                <a:defRPr/>
              </a:pPr>
              <a:t>‹#›</a:t>
            </a:fld>
            <a:endParaRPr lang="ru-RU"/>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r>
              <a:rPr lang="en-US" smtClean="0"/>
              <a:t>www.ZHARAR.com</a:t>
            </a:r>
            <a:endParaRPr lang="ru-RU"/>
          </a:p>
        </p:txBody>
      </p:sp>
      <p:sp>
        <p:nvSpPr>
          <p:cNvPr id="6" name="Slide Number Placeholder 5"/>
          <p:cNvSpPr>
            <a:spLocks noGrp="1"/>
          </p:cNvSpPr>
          <p:nvPr>
            <p:ph type="sldNum" sz="quarter" idx="12"/>
          </p:nvPr>
        </p:nvSpPr>
        <p:spPr/>
        <p:txBody>
          <a:bodyPr/>
          <a:lstStyle/>
          <a:p>
            <a:pPr>
              <a:defRPr/>
            </a:pPr>
            <a:fld id="{F0CC0C3D-634E-44A1-8936-A43725305E43}" type="slidenum">
              <a:rPr lang="ru-RU" smtClean="0"/>
              <a:pPr>
                <a:defRPr/>
              </a:pPr>
              <a:t>‹#›</a:t>
            </a:fld>
            <a:endParaRPr lang="ru-RU"/>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ru-RU" smtClean="0"/>
              <a:t>Образец заголовка</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6770676" y="5357592"/>
            <a:ext cx="1213821" cy="365125"/>
          </a:xfrm>
        </p:spPr>
        <p:txBody>
          <a:bodyPr/>
          <a:lstStyle/>
          <a:p>
            <a:pPr>
              <a:defRPr/>
            </a:pPr>
            <a:endParaRPr lang="ru-RU"/>
          </a:p>
        </p:txBody>
      </p:sp>
      <p:sp>
        <p:nvSpPr>
          <p:cNvPr id="5" name="Footer Placeholder 4"/>
          <p:cNvSpPr>
            <a:spLocks noGrp="1"/>
          </p:cNvSpPr>
          <p:nvPr>
            <p:ph type="ftr" sz="quarter" idx="11"/>
          </p:nvPr>
        </p:nvSpPr>
        <p:spPr>
          <a:xfrm>
            <a:off x="1174044" y="5357592"/>
            <a:ext cx="5034845" cy="365125"/>
          </a:xfrm>
        </p:spPr>
        <p:txBody>
          <a:bodyPr/>
          <a:lstStyle/>
          <a:p>
            <a:pPr>
              <a:defRPr/>
            </a:pPr>
            <a:r>
              <a:rPr lang="en-US" smtClean="0"/>
              <a:t>www.ZHARAR.com</a:t>
            </a:r>
            <a:endParaRPr lang="ru-RU"/>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pPr>
              <a:defRPr/>
            </a:pPr>
            <a:fld id="{1258F785-32E3-4666-8217-1958A2E692BC}" type="slidenum">
              <a:rPr lang="ru-RU" smtClean="0"/>
              <a:pPr>
                <a:defRPr/>
              </a:pPr>
              <a:t>‹#›</a:t>
            </a:fld>
            <a:endParaRPr lang="ru-R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r>
              <a:rPr lang="en-US" smtClean="0"/>
              <a:t>www.ZHARAR.com</a:t>
            </a:r>
            <a:endParaRPr lang="ru-RU"/>
          </a:p>
        </p:txBody>
      </p:sp>
      <p:sp>
        <p:nvSpPr>
          <p:cNvPr id="6" name="Slide Number Placeholder 5"/>
          <p:cNvSpPr>
            <a:spLocks noGrp="1"/>
          </p:cNvSpPr>
          <p:nvPr>
            <p:ph type="sldNum" sz="quarter" idx="12"/>
          </p:nvPr>
        </p:nvSpPr>
        <p:spPr/>
        <p:txBody>
          <a:bodyPr/>
          <a:lstStyle/>
          <a:p>
            <a:pPr>
              <a:defRPr/>
            </a:pPr>
            <a:fld id="{24E397A0-6626-4F7D-B510-D1E38F655011}" type="slidenum">
              <a:rPr lang="ru-RU" smtClean="0"/>
              <a:pPr>
                <a:defRPr/>
              </a:pPr>
              <a:t>‹#›</a:t>
            </a:fld>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r>
              <a:rPr lang="en-US" smtClean="0"/>
              <a:t>www.ZHARAR.com</a:t>
            </a:r>
            <a:endParaRPr lang="ru-RU"/>
          </a:p>
        </p:txBody>
      </p:sp>
      <p:sp>
        <p:nvSpPr>
          <p:cNvPr id="6" name="Slide Number Placeholder 5"/>
          <p:cNvSpPr>
            <a:spLocks noGrp="1"/>
          </p:cNvSpPr>
          <p:nvPr>
            <p:ph type="sldNum" sz="quarter" idx="12"/>
          </p:nvPr>
        </p:nvSpPr>
        <p:spPr/>
        <p:txBody>
          <a:bodyPr/>
          <a:lstStyle/>
          <a:p>
            <a:pPr>
              <a:defRPr/>
            </a:pPr>
            <a:fld id="{AA40C931-A228-47C9-A8D0-5E6D8C4389C9}" type="slidenum">
              <a:rPr lang="ru-RU" smtClean="0"/>
              <a:pPr>
                <a:defRPr/>
              </a:pPr>
              <a:t>‹#›</a:t>
            </a:fld>
            <a:endParaRPr lang="ru-R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pPr>
              <a:defRPr/>
            </a:pPr>
            <a:endParaRPr lang="ru-RU"/>
          </a:p>
        </p:txBody>
      </p:sp>
      <p:sp>
        <p:nvSpPr>
          <p:cNvPr id="6" name="Footer Placeholder 5"/>
          <p:cNvSpPr>
            <a:spLocks noGrp="1"/>
          </p:cNvSpPr>
          <p:nvPr>
            <p:ph type="ftr" sz="quarter" idx="11"/>
          </p:nvPr>
        </p:nvSpPr>
        <p:spPr/>
        <p:txBody>
          <a:bodyPr/>
          <a:lstStyle/>
          <a:p>
            <a:pPr>
              <a:defRPr/>
            </a:pPr>
            <a:r>
              <a:rPr lang="en-US" smtClean="0"/>
              <a:t>www.ZHARAR.com</a:t>
            </a:r>
            <a:endParaRPr lang="ru-RU"/>
          </a:p>
        </p:txBody>
      </p:sp>
      <p:sp>
        <p:nvSpPr>
          <p:cNvPr id="7" name="Slide Number Placeholder 6"/>
          <p:cNvSpPr>
            <a:spLocks noGrp="1"/>
          </p:cNvSpPr>
          <p:nvPr>
            <p:ph type="sldNum" sz="quarter" idx="12"/>
          </p:nvPr>
        </p:nvSpPr>
        <p:spPr/>
        <p:txBody>
          <a:bodyPr/>
          <a:lstStyle/>
          <a:p>
            <a:pPr>
              <a:defRPr/>
            </a:pPr>
            <a:fld id="{54F9F389-C512-4AFB-A8C5-337C1D2AED8C}" type="slidenum">
              <a:rPr lang="ru-RU" smtClean="0"/>
              <a:pPr>
                <a:defRPr/>
              </a:pPr>
              <a:t>‹#›</a:t>
            </a:fld>
            <a:endParaRPr lang="ru-RU"/>
          </a:p>
        </p:txBody>
      </p:sp>
      <p:sp>
        <p:nvSpPr>
          <p:cNvPr id="9" name="Content Placeholder 8"/>
          <p:cNvSpPr>
            <a:spLocks noGrp="1"/>
          </p:cNvSpPr>
          <p:nvPr>
            <p:ph sz="quarter" idx="13"/>
          </p:nvPr>
        </p:nvSpPr>
        <p:spPr>
          <a:xfrm>
            <a:off x="1298448" y="2121407"/>
            <a:ext cx="3200400" cy="360273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pPr>
              <a:defRPr/>
            </a:pPr>
            <a:endParaRPr lang="ru-RU"/>
          </a:p>
        </p:txBody>
      </p:sp>
      <p:sp>
        <p:nvSpPr>
          <p:cNvPr id="8" name="Footer Placeholder 7"/>
          <p:cNvSpPr>
            <a:spLocks noGrp="1"/>
          </p:cNvSpPr>
          <p:nvPr>
            <p:ph type="ftr" sz="quarter" idx="11"/>
          </p:nvPr>
        </p:nvSpPr>
        <p:spPr/>
        <p:txBody>
          <a:bodyPr/>
          <a:lstStyle/>
          <a:p>
            <a:pPr>
              <a:defRPr/>
            </a:pPr>
            <a:r>
              <a:rPr lang="en-US" smtClean="0"/>
              <a:t>www.ZHARAR.com</a:t>
            </a:r>
            <a:endParaRPr lang="ru-RU"/>
          </a:p>
        </p:txBody>
      </p:sp>
      <p:sp>
        <p:nvSpPr>
          <p:cNvPr id="9" name="Slide Number Placeholder 8"/>
          <p:cNvSpPr>
            <a:spLocks noGrp="1"/>
          </p:cNvSpPr>
          <p:nvPr>
            <p:ph type="sldNum" sz="quarter" idx="12"/>
          </p:nvPr>
        </p:nvSpPr>
        <p:spPr/>
        <p:txBody>
          <a:bodyPr/>
          <a:lstStyle/>
          <a:p>
            <a:pPr>
              <a:defRPr/>
            </a:pPr>
            <a:fld id="{3468BB64-8CFC-4AEC-A9EA-123EFB6821A0}" type="slidenum">
              <a:rPr lang="ru-RU" smtClean="0"/>
              <a:pPr>
                <a:defRPr/>
              </a:pPr>
              <a:t>‹#›</a:t>
            </a:fld>
            <a:endParaRPr lang="ru-RU"/>
          </a:p>
        </p:txBody>
      </p:sp>
      <p:sp>
        <p:nvSpPr>
          <p:cNvPr id="11" name="Content Placeholder 10"/>
          <p:cNvSpPr>
            <a:spLocks noGrp="1"/>
          </p:cNvSpPr>
          <p:nvPr>
            <p:ph sz="quarter" idx="13"/>
          </p:nvPr>
        </p:nvSpPr>
        <p:spPr>
          <a:xfrm>
            <a:off x="1298448" y="2944368"/>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pPr>
              <a:defRPr/>
            </a:pPr>
            <a:endParaRPr lang="ru-RU"/>
          </a:p>
        </p:txBody>
      </p:sp>
      <p:sp>
        <p:nvSpPr>
          <p:cNvPr id="4" name="Footer Placeholder 3"/>
          <p:cNvSpPr>
            <a:spLocks noGrp="1"/>
          </p:cNvSpPr>
          <p:nvPr>
            <p:ph type="ftr" sz="quarter" idx="11"/>
          </p:nvPr>
        </p:nvSpPr>
        <p:spPr/>
        <p:txBody>
          <a:bodyPr/>
          <a:lstStyle/>
          <a:p>
            <a:pPr>
              <a:defRPr/>
            </a:pPr>
            <a:r>
              <a:rPr lang="en-US" smtClean="0"/>
              <a:t>www.ZHARAR.com</a:t>
            </a:r>
            <a:endParaRPr lang="ru-RU"/>
          </a:p>
        </p:txBody>
      </p:sp>
      <p:sp>
        <p:nvSpPr>
          <p:cNvPr id="5" name="Slide Number Placeholder 4"/>
          <p:cNvSpPr>
            <a:spLocks noGrp="1"/>
          </p:cNvSpPr>
          <p:nvPr>
            <p:ph type="sldNum" sz="quarter" idx="12"/>
          </p:nvPr>
        </p:nvSpPr>
        <p:spPr/>
        <p:txBody>
          <a:bodyPr/>
          <a:lstStyle/>
          <a:p>
            <a:pPr>
              <a:defRPr/>
            </a:pPr>
            <a:fld id="{D4B50C45-DBA7-402A-B0BA-2C53F162C10E}" type="slidenum">
              <a:rPr lang="ru-RU" smtClean="0"/>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9" name="Содержимое 8"/>
          <p:cNvSpPr>
            <a:spLocks noGrp="1"/>
          </p:cNvSpPr>
          <p:nvPr>
            <p:ph sz="quarter" idx="1"/>
          </p:nvPr>
        </p:nvSpPr>
        <p:spPr>
          <a:xfrm>
            <a:off x="457200" y="1600200"/>
            <a:ext cx="36576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Содержимое 10"/>
          <p:cNvSpPr>
            <a:spLocks noGrp="1"/>
          </p:cNvSpPr>
          <p:nvPr>
            <p:ph sz="quarter" idx="2"/>
          </p:nvPr>
        </p:nvSpPr>
        <p:spPr>
          <a:xfrm>
            <a:off x="4270248" y="1600200"/>
            <a:ext cx="36576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endParaRPr lang="ru-RU"/>
          </a:p>
        </p:txBody>
      </p:sp>
      <p:sp>
        <p:nvSpPr>
          <p:cNvPr id="6" name="Нижний колонтитул 2"/>
          <p:cNvSpPr>
            <a:spLocks noGrp="1"/>
          </p:cNvSpPr>
          <p:nvPr>
            <p:ph type="ftr" sz="quarter" idx="11"/>
          </p:nvPr>
        </p:nvSpPr>
        <p:spPr/>
        <p:txBody>
          <a:bodyPr/>
          <a:lstStyle>
            <a:lvl1pPr>
              <a:defRPr/>
            </a:lvl1pPr>
          </a:lstStyle>
          <a:p>
            <a:pPr>
              <a:defRPr/>
            </a:pPr>
            <a:r>
              <a:rPr lang="en-US" smtClean="0"/>
              <a:t>www.ZHARAR.com</a:t>
            </a:r>
            <a:endParaRPr lang="ru-RU"/>
          </a:p>
        </p:txBody>
      </p:sp>
      <p:sp>
        <p:nvSpPr>
          <p:cNvPr id="7" name="Номер слайда 22"/>
          <p:cNvSpPr>
            <a:spLocks noGrp="1"/>
          </p:cNvSpPr>
          <p:nvPr>
            <p:ph type="sldNum" sz="quarter" idx="12"/>
          </p:nvPr>
        </p:nvSpPr>
        <p:spPr/>
        <p:txBody>
          <a:bodyPr/>
          <a:lstStyle>
            <a:lvl1pPr>
              <a:defRPr/>
            </a:lvl1pPr>
          </a:lstStyle>
          <a:p>
            <a:pPr>
              <a:defRPr/>
            </a:pPr>
            <a:fld id="{54F9F389-C512-4AFB-A8C5-337C1D2AED8C}" type="slidenum">
              <a:rPr lang="ru-RU"/>
              <a:pPr>
                <a:defRPr/>
              </a:pPr>
              <a:t>‹#›</a:t>
            </a:fld>
            <a:endParaRPr lang="ru-RU"/>
          </a:p>
        </p:txBody>
      </p:sp>
    </p:spTree>
    <p:extLst>
      <p:ext uri="{BB962C8B-B14F-4D97-AF65-F5344CB8AC3E}">
        <p14:creationId xmlns:p14="http://schemas.microsoft.com/office/powerpoint/2010/main" val="424427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ru-RU"/>
          </a:p>
        </p:txBody>
      </p:sp>
      <p:sp>
        <p:nvSpPr>
          <p:cNvPr id="3" name="Footer Placeholder 2"/>
          <p:cNvSpPr>
            <a:spLocks noGrp="1"/>
          </p:cNvSpPr>
          <p:nvPr>
            <p:ph type="ftr" sz="quarter" idx="11"/>
          </p:nvPr>
        </p:nvSpPr>
        <p:spPr/>
        <p:txBody>
          <a:bodyPr/>
          <a:lstStyle/>
          <a:p>
            <a:pPr>
              <a:defRPr/>
            </a:pPr>
            <a:r>
              <a:rPr lang="en-US" smtClean="0"/>
              <a:t>www.ZHARAR.com</a:t>
            </a:r>
            <a:endParaRPr lang="ru-RU"/>
          </a:p>
        </p:txBody>
      </p:sp>
      <p:sp>
        <p:nvSpPr>
          <p:cNvPr id="4" name="Slide Number Placeholder 3"/>
          <p:cNvSpPr>
            <a:spLocks noGrp="1"/>
          </p:cNvSpPr>
          <p:nvPr>
            <p:ph type="sldNum" sz="quarter" idx="12"/>
          </p:nvPr>
        </p:nvSpPr>
        <p:spPr/>
        <p:txBody>
          <a:bodyPr/>
          <a:lstStyle/>
          <a:p>
            <a:pPr>
              <a:defRPr/>
            </a:pPr>
            <a:fld id="{2DD2F8F5-108F-4FA1-B1A5-E7B1CB20A7C3}" type="slidenum">
              <a:rPr lang="ru-RU" smtClean="0"/>
              <a:pPr>
                <a:defRPr/>
              </a:pPr>
              <a:t>‹#›</a:t>
            </a:fld>
            <a:endParaRPr lang="ru-RU"/>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ru-RU" smtClean="0"/>
              <a:t>Образец заголовка</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1698" y="5885672"/>
            <a:ext cx="1213821" cy="365125"/>
          </a:xfrm>
        </p:spPr>
        <p:txBody>
          <a:bodyPr/>
          <a:lstStyle/>
          <a:p>
            <a:pPr>
              <a:defRPr/>
            </a:pPr>
            <a:endParaRPr lang="ru-RU"/>
          </a:p>
        </p:txBody>
      </p:sp>
      <p:sp>
        <p:nvSpPr>
          <p:cNvPr id="6" name="Footer Placeholder 5"/>
          <p:cNvSpPr>
            <a:spLocks noGrp="1"/>
          </p:cNvSpPr>
          <p:nvPr>
            <p:ph type="ftr" sz="quarter" idx="11"/>
          </p:nvPr>
        </p:nvSpPr>
        <p:spPr>
          <a:xfrm rot="-60000">
            <a:off x="914554" y="5829261"/>
            <a:ext cx="3522607" cy="365125"/>
          </a:xfrm>
        </p:spPr>
        <p:txBody>
          <a:bodyPr/>
          <a:lstStyle/>
          <a:p>
            <a:pPr>
              <a:defRPr/>
            </a:pPr>
            <a:r>
              <a:rPr lang="en-US" smtClean="0"/>
              <a:t>www.ZHARAR.com</a:t>
            </a:r>
            <a:endParaRPr lang="ru-RU"/>
          </a:p>
        </p:txBody>
      </p:sp>
      <p:sp>
        <p:nvSpPr>
          <p:cNvPr id="7" name="Slide Number Placeholder 6"/>
          <p:cNvSpPr>
            <a:spLocks noGrp="1"/>
          </p:cNvSpPr>
          <p:nvPr>
            <p:ph type="sldNum" sz="quarter" idx="12"/>
          </p:nvPr>
        </p:nvSpPr>
        <p:spPr>
          <a:xfrm rot="60000">
            <a:off x="7557313" y="5896961"/>
            <a:ext cx="554023" cy="365125"/>
          </a:xfrm>
        </p:spPr>
        <p:txBody>
          <a:bodyPr/>
          <a:lstStyle/>
          <a:p>
            <a:pPr>
              <a:defRPr/>
            </a:pPr>
            <a:fld id="{7F9EFBAE-6889-40DB-982F-9F0CBCFF8FFD}" type="slidenum">
              <a:rPr lang="ru-RU" smtClean="0"/>
              <a:pPr>
                <a:defRPr/>
              </a:pPr>
              <a:t>‹#›</a:t>
            </a:fld>
            <a:endParaRPr lang="ru-RU"/>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5936" y="5888737"/>
            <a:ext cx="1213821" cy="365125"/>
          </a:xfrm>
        </p:spPr>
        <p:txBody>
          <a:bodyPr/>
          <a:lstStyle/>
          <a:p>
            <a:pPr>
              <a:defRPr/>
            </a:pPr>
            <a:endParaRPr lang="ru-RU"/>
          </a:p>
        </p:txBody>
      </p:sp>
      <p:sp>
        <p:nvSpPr>
          <p:cNvPr id="6" name="Footer Placeholder 5"/>
          <p:cNvSpPr>
            <a:spLocks noGrp="1"/>
          </p:cNvSpPr>
          <p:nvPr>
            <p:ph type="ftr" sz="quarter" idx="11"/>
          </p:nvPr>
        </p:nvSpPr>
        <p:spPr>
          <a:xfrm rot="-60000">
            <a:off x="914569" y="5831037"/>
            <a:ext cx="3319043" cy="365125"/>
          </a:xfrm>
        </p:spPr>
        <p:txBody>
          <a:bodyPr/>
          <a:lstStyle/>
          <a:p>
            <a:pPr>
              <a:defRPr/>
            </a:pPr>
            <a:r>
              <a:rPr lang="en-US" smtClean="0"/>
              <a:t>www.ZHARAR.com</a:t>
            </a:r>
            <a:endParaRPr lang="ru-RU"/>
          </a:p>
        </p:txBody>
      </p:sp>
      <p:sp>
        <p:nvSpPr>
          <p:cNvPr id="7" name="Slide Number Placeholder 6"/>
          <p:cNvSpPr>
            <a:spLocks noGrp="1"/>
          </p:cNvSpPr>
          <p:nvPr>
            <p:ph type="sldNum" sz="quarter" idx="12"/>
          </p:nvPr>
        </p:nvSpPr>
        <p:spPr>
          <a:xfrm rot="60000">
            <a:off x="7562089" y="5900026"/>
            <a:ext cx="554023" cy="365125"/>
          </a:xfrm>
        </p:spPr>
        <p:txBody>
          <a:bodyPr/>
          <a:lstStyle/>
          <a:p>
            <a:pPr>
              <a:defRPr/>
            </a:pPr>
            <a:fld id="{3DF87E82-D6ED-4AED-A52C-BCC02463C2C9}" type="slidenum">
              <a:rPr lang="ru-RU" smtClean="0"/>
              <a:pPr>
                <a:defRPr/>
              </a:pPr>
              <a:t>‹#›</a:t>
            </a:fld>
            <a:endParaRPr lang="ru-RU"/>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r>
              <a:rPr lang="en-US" smtClean="0"/>
              <a:t>www.ZHARAR.com</a:t>
            </a:r>
            <a:endParaRPr lang="ru-RU"/>
          </a:p>
        </p:txBody>
      </p:sp>
      <p:sp>
        <p:nvSpPr>
          <p:cNvPr id="6" name="Slide Number Placeholder 5"/>
          <p:cNvSpPr>
            <a:spLocks noGrp="1"/>
          </p:cNvSpPr>
          <p:nvPr>
            <p:ph type="sldNum" sz="quarter" idx="12"/>
          </p:nvPr>
        </p:nvSpPr>
        <p:spPr/>
        <p:txBody>
          <a:bodyPr/>
          <a:lstStyle/>
          <a:p>
            <a:pPr>
              <a:defRPr/>
            </a:pPr>
            <a:fld id="{C0410228-DB02-422C-9FD7-8B5F344DE43C}" type="slidenum">
              <a:rPr lang="ru-RU" smtClean="0"/>
              <a:pPr>
                <a:defRPr/>
              </a:pPr>
              <a:t>‹#›</a:t>
            </a:fld>
            <a:endParaRPr lang="ru-RU"/>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r>
              <a:rPr lang="en-US" smtClean="0"/>
              <a:t>www.ZHARAR.com</a:t>
            </a:r>
            <a:endParaRPr lang="ru-RU"/>
          </a:p>
        </p:txBody>
      </p:sp>
      <p:sp>
        <p:nvSpPr>
          <p:cNvPr id="6" name="Slide Number Placeholder 5"/>
          <p:cNvSpPr>
            <a:spLocks noGrp="1"/>
          </p:cNvSpPr>
          <p:nvPr>
            <p:ph type="sldNum" sz="quarter" idx="12"/>
          </p:nvPr>
        </p:nvSpPr>
        <p:spPr/>
        <p:txBody>
          <a:bodyPr/>
          <a:lstStyle/>
          <a:p>
            <a:pPr>
              <a:defRPr/>
            </a:pPr>
            <a:fld id="{F0CC0C3D-634E-44A1-8936-A43725305E43}" type="slidenum">
              <a:rPr lang="ru-RU" smtClean="0"/>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lstStyle>
            <a:lvl1pPr>
              <a:defRPr/>
            </a:lvl1pPr>
          </a:lstStyle>
          <a:p>
            <a:r>
              <a:rPr lang="ru-RU" smtClean="0"/>
              <a:t>Образец заголовка</a:t>
            </a:r>
            <a:endParaRPr lang="en-US"/>
          </a:p>
        </p:txBody>
      </p:sp>
      <p:sp>
        <p:nvSpPr>
          <p:cNvPr id="11" name="Содержимое 10"/>
          <p:cNvSpPr>
            <a:spLocks noGrp="1"/>
          </p:cNvSpPr>
          <p:nvPr>
            <p:ph sz="quarter" idx="2"/>
          </p:nvPr>
        </p:nvSpPr>
        <p:spPr>
          <a:xfrm>
            <a:off x="457200" y="2362200"/>
            <a:ext cx="36576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quarter" idx="4"/>
          </p:nvPr>
        </p:nvSpPr>
        <p:spPr>
          <a:xfrm>
            <a:off x="4371975" y="2362200"/>
            <a:ext cx="36576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ru-RU" smtClean="0"/>
              <a:t>Образец текста</a:t>
            </a:r>
          </a:p>
        </p:txBody>
      </p:sp>
      <p:sp>
        <p:nvSpPr>
          <p:cNvPr id="7" name="Дата 13"/>
          <p:cNvSpPr>
            <a:spLocks noGrp="1"/>
          </p:cNvSpPr>
          <p:nvPr>
            <p:ph type="dt" sz="half" idx="10"/>
          </p:nvPr>
        </p:nvSpPr>
        <p:spPr/>
        <p:txBody>
          <a:bodyPr/>
          <a:lstStyle>
            <a:lvl1pPr>
              <a:defRPr/>
            </a:lvl1pPr>
          </a:lstStyle>
          <a:p>
            <a:pPr>
              <a:defRPr/>
            </a:pPr>
            <a:endParaRPr lang="ru-RU"/>
          </a:p>
        </p:txBody>
      </p:sp>
      <p:sp>
        <p:nvSpPr>
          <p:cNvPr id="8" name="Нижний колонтитул 2"/>
          <p:cNvSpPr>
            <a:spLocks noGrp="1"/>
          </p:cNvSpPr>
          <p:nvPr>
            <p:ph type="ftr" sz="quarter" idx="11"/>
          </p:nvPr>
        </p:nvSpPr>
        <p:spPr/>
        <p:txBody>
          <a:bodyPr/>
          <a:lstStyle>
            <a:lvl1pPr>
              <a:defRPr/>
            </a:lvl1pPr>
          </a:lstStyle>
          <a:p>
            <a:pPr>
              <a:defRPr/>
            </a:pPr>
            <a:r>
              <a:rPr lang="en-US" smtClean="0"/>
              <a:t>www.ZHARAR.com</a:t>
            </a:r>
            <a:endParaRPr lang="ru-RU"/>
          </a:p>
        </p:txBody>
      </p:sp>
      <p:sp>
        <p:nvSpPr>
          <p:cNvPr id="9" name="Номер слайда 22"/>
          <p:cNvSpPr>
            <a:spLocks noGrp="1"/>
          </p:cNvSpPr>
          <p:nvPr>
            <p:ph type="sldNum" sz="quarter" idx="12"/>
          </p:nvPr>
        </p:nvSpPr>
        <p:spPr/>
        <p:txBody>
          <a:bodyPr/>
          <a:lstStyle>
            <a:lvl1pPr>
              <a:defRPr/>
            </a:lvl1pPr>
          </a:lstStyle>
          <a:p>
            <a:pPr>
              <a:defRPr/>
            </a:pPr>
            <a:fld id="{3468BB64-8CFC-4AEC-A9EA-123EFB6821A0}" type="slidenum">
              <a:rPr lang="ru-RU"/>
              <a:pPr>
                <a:defRPr/>
              </a:pPr>
              <a:t>‹#›</a:t>
            </a:fld>
            <a:endParaRPr lang="ru-RU"/>
          </a:p>
        </p:txBody>
      </p:sp>
    </p:spTree>
    <p:extLst>
      <p:ext uri="{BB962C8B-B14F-4D97-AF65-F5344CB8AC3E}">
        <p14:creationId xmlns:p14="http://schemas.microsoft.com/office/powerpoint/2010/main" val="809377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5"/>
          <p:cNvSpPr>
            <a:spLocks noGrp="1"/>
          </p:cNvSpPr>
          <p:nvPr>
            <p:ph type="dt" sz="half" idx="10"/>
          </p:nvPr>
        </p:nvSpPr>
        <p:spPr/>
        <p:txBody>
          <a:bodyPr rtlCol="0"/>
          <a:lstStyle>
            <a:lvl1pPr>
              <a:defRPr/>
            </a:lvl1pPr>
          </a:lstStyle>
          <a:p>
            <a:pPr>
              <a:defRPr/>
            </a:pPr>
            <a:endParaRPr lang="ru-RU"/>
          </a:p>
        </p:txBody>
      </p:sp>
      <p:sp>
        <p:nvSpPr>
          <p:cNvPr id="4" name="Номер слайда 6"/>
          <p:cNvSpPr>
            <a:spLocks noGrp="1"/>
          </p:cNvSpPr>
          <p:nvPr>
            <p:ph type="sldNum" sz="quarter" idx="11"/>
          </p:nvPr>
        </p:nvSpPr>
        <p:spPr/>
        <p:txBody>
          <a:bodyPr rtlCol="0"/>
          <a:lstStyle>
            <a:lvl1pPr>
              <a:defRPr/>
            </a:lvl1pPr>
          </a:lstStyle>
          <a:p>
            <a:pPr>
              <a:defRPr/>
            </a:pPr>
            <a:fld id="{D4B50C45-DBA7-402A-B0BA-2C53F162C10E}" type="slidenum">
              <a:rPr lang="ru-RU"/>
              <a:pPr>
                <a:defRPr/>
              </a:pPr>
              <a:t>‹#›</a:t>
            </a:fld>
            <a:endParaRPr lang="ru-RU"/>
          </a:p>
        </p:txBody>
      </p:sp>
      <p:sp>
        <p:nvSpPr>
          <p:cNvPr id="5" name="Нижний колонтитул 7"/>
          <p:cNvSpPr>
            <a:spLocks noGrp="1"/>
          </p:cNvSpPr>
          <p:nvPr>
            <p:ph type="ftr" sz="quarter" idx="12"/>
          </p:nvPr>
        </p:nvSpPr>
        <p:spPr/>
        <p:txBody>
          <a:bodyPr rtlCol="0"/>
          <a:lstStyle>
            <a:lvl1pPr>
              <a:defRPr/>
            </a:lvl1pPr>
          </a:lstStyle>
          <a:p>
            <a:pPr>
              <a:defRPr/>
            </a:pPr>
            <a:r>
              <a:rPr lang="en-US" smtClean="0"/>
              <a:t>www.ZHARAR.com</a:t>
            </a:r>
            <a:endParaRPr lang="ru-RU"/>
          </a:p>
        </p:txBody>
      </p:sp>
    </p:spTree>
    <p:extLst>
      <p:ext uri="{BB962C8B-B14F-4D97-AF65-F5344CB8AC3E}">
        <p14:creationId xmlns:p14="http://schemas.microsoft.com/office/powerpoint/2010/main" val="106830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endParaRPr lang="ru-RU"/>
          </a:p>
        </p:txBody>
      </p:sp>
      <p:sp>
        <p:nvSpPr>
          <p:cNvPr id="3" name="Нижний колонтитул 2"/>
          <p:cNvSpPr>
            <a:spLocks noGrp="1"/>
          </p:cNvSpPr>
          <p:nvPr>
            <p:ph type="ftr" sz="quarter" idx="11"/>
          </p:nvPr>
        </p:nvSpPr>
        <p:spPr/>
        <p:txBody>
          <a:bodyPr/>
          <a:lstStyle>
            <a:lvl1pPr>
              <a:defRPr/>
            </a:lvl1pPr>
          </a:lstStyle>
          <a:p>
            <a:pPr>
              <a:defRPr/>
            </a:pPr>
            <a:r>
              <a:rPr lang="en-US" smtClean="0"/>
              <a:t>www.ZHARAR.com</a:t>
            </a:r>
            <a:endParaRPr lang="ru-RU"/>
          </a:p>
        </p:txBody>
      </p:sp>
      <p:sp>
        <p:nvSpPr>
          <p:cNvPr id="4" name="Номер слайда 22"/>
          <p:cNvSpPr>
            <a:spLocks noGrp="1"/>
          </p:cNvSpPr>
          <p:nvPr>
            <p:ph type="sldNum" sz="quarter" idx="12"/>
          </p:nvPr>
        </p:nvSpPr>
        <p:spPr/>
        <p:txBody>
          <a:bodyPr/>
          <a:lstStyle>
            <a:lvl1pPr>
              <a:defRPr/>
            </a:lvl1pPr>
          </a:lstStyle>
          <a:p>
            <a:pPr>
              <a:defRPr/>
            </a:pPr>
            <a:fld id="{2DD2F8F5-108F-4FA1-B1A5-E7B1CB20A7C3}" type="slidenum">
              <a:rPr lang="ru-RU"/>
              <a:pPr>
                <a:defRPr/>
              </a:pPr>
              <a:t>‹#›</a:t>
            </a:fld>
            <a:endParaRPr lang="ru-RU"/>
          </a:p>
        </p:txBody>
      </p:sp>
    </p:spTree>
    <p:extLst>
      <p:ext uri="{BB962C8B-B14F-4D97-AF65-F5344CB8AC3E}">
        <p14:creationId xmlns:p14="http://schemas.microsoft.com/office/powerpoint/2010/main" val="3289093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p>
        </p:txBody>
      </p:sp>
      <p:sp>
        <p:nvSpPr>
          <p:cNvPr id="6" name="Прямая соединительная линия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7" name="Прямая соединительная линия 16"/>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8" name="Прямая соединительная линия 17"/>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9" name="Прямоугольник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Прямая соединительная линия 19"/>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 name="Овал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Заголовок 1"/>
          <p:cNvSpPr>
            <a:spLocks noGrp="1"/>
          </p:cNvSpPr>
          <p:nvPr>
            <p:ph type="title"/>
          </p:nvPr>
        </p:nvSpPr>
        <p:spPr>
          <a:xfrm rot="5400000">
            <a:off x="3371850" y="3200400"/>
            <a:ext cx="6309360" cy="457200"/>
          </a:xfrm>
        </p:spPr>
        <p:txBody>
          <a:bodyPr/>
          <a:lstStyle>
            <a:lvl1pPr algn="l">
              <a:buNone/>
              <a:defRPr sz="2000" b="1" cap="small" baseline="0"/>
            </a:lvl1pPr>
          </a:lstStyle>
          <a:p>
            <a:r>
              <a:rPr lang="ru-RU" smtClean="0"/>
              <a:t>Образец заголовка</a:t>
            </a:r>
            <a:endParaRPr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18" name="Содержимое 17"/>
          <p:cNvSpPr>
            <a:spLocks noGrp="1"/>
          </p:cNvSpPr>
          <p:nvPr>
            <p:ph sz="quarter" idx="1"/>
          </p:nvPr>
        </p:nvSpPr>
        <p:spPr>
          <a:xfrm>
            <a:off x="304800" y="274320"/>
            <a:ext cx="5638800" cy="632764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2" name="Дата 20"/>
          <p:cNvSpPr>
            <a:spLocks noGrp="1"/>
          </p:cNvSpPr>
          <p:nvPr>
            <p:ph type="dt" sz="half" idx="10"/>
          </p:nvPr>
        </p:nvSpPr>
        <p:spPr/>
        <p:txBody>
          <a:bodyPr rtlCol="0"/>
          <a:lstStyle>
            <a:lvl1pPr>
              <a:defRPr/>
            </a:lvl1pPr>
          </a:lstStyle>
          <a:p>
            <a:pPr>
              <a:defRPr/>
            </a:pPr>
            <a:endParaRPr lang="ru-RU"/>
          </a:p>
        </p:txBody>
      </p:sp>
      <p:sp>
        <p:nvSpPr>
          <p:cNvPr id="13" name="Номер слайда 21"/>
          <p:cNvSpPr>
            <a:spLocks noGrp="1"/>
          </p:cNvSpPr>
          <p:nvPr>
            <p:ph type="sldNum" sz="quarter" idx="11"/>
          </p:nvPr>
        </p:nvSpPr>
        <p:spPr/>
        <p:txBody>
          <a:bodyPr rtlCol="0"/>
          <a:lstStyle>
            <a:lvl1pPr>
              <a:defRPr/>
            </a:lvl1pPr>
          </a:lstStyle>
          <a:p>
            <a:pPr>
              <a:defRPr/>
            </a:pPr>
            <a:fld id="{7F9EFBAE-6889-40DB-982F-9F0CBCFF8FFD}" type="slidenum">
              <a:rPr lang="ru-RU"/>
              <a:pPr>
                <a:defRPr/>
              </a:pPr>
              <a:t>‹#›</a:t>
            </a:fld>
            <a:endParaRPr lang="ru-RU"/>
          </a:p>
        </p:txBody>
      </p:sp>
      <p:sp>
        <p:nvSpPr>
          <p:cNvPr id="14" name="Нижний колонтитул 22"/>
          <p:cNvSpPr>
            <a:spLocks noGrp="1"/>
          </p:cNvSpPr>
          <p:nvPr>
            <p:ph type="ftr" sz="quarter" idx="12"/>
          </p:nvPr>
        </p:nvSpPr>
        <p:spPr/>
        <p:txBody>
          <a:bodyPr rtlCol="0"/>
          <a:lstStyle>
            <a:lvl1pPr>
              <a:defRPr/>
            </a:lvl1pPr>
          </a:lstStyle>
          <a:p>
            <a:pPr>
              <a:defRPr/>
            </a:pPr>
            <a:r>
              <a:rPr lang="en-US" smtClean="0"/>
              <a:t>www.ZHARAR.com</a:t>
            </a:r>
            <a:endParaRPr lang="ru-RU"/>
          </a:p>
        </p:txBody>
      </p:sp>
    </p:spTree>
    <p:extLst>
      <p:ext uri="{BB962C8B-B14F-4D97-AF65-F5344CB8AC3E}">
        <p14:creationId xmlns:p14="http://schemas.microsoft.com/office/powerpoint/2010/main" val="531764618"/>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6" name="Овал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Прямая соединительная линия 16"/>
          <p:cNvSpPr>
            <a:spLocks noChangeShapeType="1"/>
          </p:cNvSpPr>
          <p:nvPr/>
        </p:nvSpPr>
        <p:spPr bwMode="auto">
          <a:xfrm>
            <a:off x="8991600" y="0"/>
            <a:ext cx="0" cy="6858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8" name="Прямоугольник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Прямая соединительная линия 18"/>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0" name="Прямая соединительная линия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11" name="Прямая соединительная линия 20"/>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 name="Заголовок 1"/>
          <p:cNvSpPr>
            <a:spLocks noGrp="1"/>
          </p:cNvSpPr>
          <p:nvPr>
            <p:ph type="title"/>
          </p:nvPr>
        </p:nvSpPr>
        <p:spPr>
          <a:xfrm rot="5400000">
            <a:off x="3350133" y="3200400"/>
            <a:ext cx="6309360" cy="457200"/>
          </a:xfrm>
        </p:spPr>
        <p:txBody>
          <a:bodyPr/>
          <a:lstStyle>
            <a:lvl1pPr algn="l">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ru-RU" smtClean="0"/>
              <a:t>Образец текста</a:t>
            </a:r>
          </a:p>
        </p:txBody>
      </p:sp>
      <p:sp>
        <p:nvSpPr>
          <p:cNvPr id="12" name="Дата 16"/>
          <p:cNvSpPr>
            <a:spLocks noGrp="1"/>
          </p:cNvSpPr>
          <p:nvPr>
            <p:ph type="dt" sz="half" idx="10"/>
          </p:nvPr>
        </p:nvSpPr>
        <p:spPr/>
        <p:txBody>
          <a:bodyPr rtlCol="0"/>
          <a:lstStyle>
            <a:lvl1pPr>
              <a:defRPr/>
            </a:lvl1pPr>
          </a:lstStyle>
          <a:p>
            <a:pPr>
              <a:defRPr/>
            </a:pPr>
            <a:endParaRPr lang="ru-RU"/>
          </a:p>
        </p:txBody>
      </p:sp>
      <p:sp>
        <p:nvSpPr>
          <p:cNvPr id="13" name="Номер слайда 17"/>
          <p:cNvSpPr>
            <a:spLocks noGrp="1"/>
          </p:cNvSpPr>
          <p:nvPr>
            <p:ph type="sldNum" sz="quarter" idx="11"/>
          </p:nvPr>
        </p:nvSpPr>
        <p:spPr/>
        <p:txBody>
          <a:bodyPr rtlCol="0"/>
          <a:lstStyle>
            <a:lvl1pPr>
              <a:defRPr/>
            </a:lvl1pPr>
          </a:lstStyle>
          <a:p>
            <a:pPr>
              <a:defRPr/>
            </a:pPr>
            <a:fld id="{3DF87E82-D6ED-4AED-A52C-BCC02463C2C9}" type="slidenum">
              <a:rPr lang="ru-RU"/>
              <a:pPr>
                <a:defRPr/>
              </a:pPr>
              <a:t>‹#›</a:t>
            </a:fld>
            <a:endParaRPr lang="ru-RU"/>
          </a:p>
        </p:txBody>
      </p:sp>
      <p:sp>
        <p:nvSpPr>
          <p:cNvPr id="14" name="Нижний колонтитул 20"/>
          <p:cNvSpPr>
            <a:spLocks noGrp="1"/>
          </p:cNvSpPr>
          <p:nvPr>
            <p:ph type="ftr" sz="quarter" idx="12"/>
          </p:nvPr>
        </p:nvSpPr>
        <p:spPr/>
        <p:txBody>
          <a:bodyPr rtlCol="0"/>
          <a:lstStyle>
            <a:lvl1pPr>
              <a:defRPr/>
            </a:lvl1pPr>
          </a:lstStyle>
          <a:p>
            <a:pPr>
              <a:defRPr/>
            </a:pPr>
            <a:r>
              <a:rPr lang="en-US" smtClean="0"/>
              <a:t>www.ZHARAR.com</a:t>
            </a:r>
            <a:endParaRPr lang="ru-RU"/>
          </a:p>
        </p:txBody>
      </p:sp>
    </p:spTree>
    <p:extLst>
      <p:ext uri="{BB962C8B-B14F-4D97-AF65-F5344CB8AC3E}">
        <p14:creationId xmlns:p14="http://schemas.microsoft.com/office/powerpoint/2010/main" val="1650400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8.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lang="ru-RU" smtClean="0"/>
              <a:t>Образец заголовка</a:t>
            </a:r>
            <a:endParaRPr lang="en-US"/>
          </a:p>
        </p:txBody>
      </p:sp>
      <p:sp>
        <p:nvSpPr>
          <p:cNvPr id="1028" name="Текст 12"/>
          <p:cNvSpPr>
            <a:spLocks noGrp="1"/>
          </p:cNvSpPr>
          <p:nvPr>
            <p:ph type="body" idx="1"/>
          </p:nvPr>
        </p:nvSpPr>
        <p:spPr bwMode="auto">
          <a:xfrm>
            <a:off x="457200" y="1600200"/>
            <a:ext cx="74676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rot="5400000">
            <a:off x="7589045" y="1081881"/>
            <a:ext cx="2011362" cy="384175"/>
          </a:xfrm>
          <a:prstGeom prst="rect">
            <a:avLst/>
          </a:prstGeom>
        </p:spPr>
        <p:txBody>
          <a:bodyPr vert="horz" anchor="ctr" anchorCtr="0"/>
          <a:lstStyle>
            <a:lvl1pPr algn="r" eaLnBrk="1" latinLnBrk="0" hangingPunct="1">
              <a:defRPr kumimoji="0" sz="1200">
                <a:solidFill>
                  <a:schemeClr val="tx2"/>
                </a:solidFill>
                <a:latin typeface="Arial" charset="0"/>
              </a:defRPr>
            </a:lvl1pPr>
          </a:lstStyle>
          <a:p>
            <a:pPr>
              <a:defRPr/>
            </a:pPr>
            <a:endParaRPr lang="ru-RU"/>
          </a:p>
        </p:txBody>
      </p:sp>
      <p:sp>
        <p:nvSpPr>
          <p:cNvPr id="3" name="Нижний колонтитул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latinLnBrk="0" hangingPunct="1">
              <a:defRPr kumimoji="0" sz="1200">
                <a:solidFill>
                  <a:schemeClr val="tx2"/>
                </a:solidFill>
                <a:latin typeface="Arial" charset="0"/>
              </a:defRPr>
            </a:lvl1pPr>
          </a:lstStyle>
          <a:p>
            <a:pPr>
              <a:defRPr/>
            </a:pPr>
            <a:r>
              <a:rPr lang="en-US" smtClean="0"/>
              <a:t>www.ZHARAR.com</a:t>
            </a:r>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032" name="Прямая соединительная линия 8"/>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34" name="Прямая соединительная линия 10"/>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 name="Овал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3" name="Номер слайда 22"/>
          <p:cNvSpPr>
            <a:spLocks noGrp="1"/>
          </p:cNvSpPr>
          <p:nvPr>
            <p:ph type="sldNum" sz="quarter" idx="4"/>
          </p:nvPr>
        </p:nvSpPr>
        <p:spPr>
          <a:xfrm>
            <a:off x="8129588" y="5734050"/>
            <a:ext cx="609600" cy="520700"/>
          </a:xfrm>
          <a:prstGeom prst="rect">
            <a:avLst/>
          </a:prstGeom>
        </p:spPr>
        <p:txBody>
          <a:bodyPr vert="horz" anchor="ctr"/>
          <a:lstStyle>
            <a:lvl1pPr algn="ctr" eaLnBrk="1" latinLnBrk="0" hangingPunct="1">
              <a:defRPr kumimoji="0" sz="1400" b="1">
                <a:solidFill>
                  <a:srgbClr val="FFFFFF"/>
                </a:solidFill>
                <a:latin typeface="Arial" charset="0"/>
              </a:defRPr>
            </a:lvl1pPr>
          </a:lstStyle>
          <a:p>
            <a:pPr>
              <a:defRPr/>
            </a:pPr>
            <a:fld id="{E765D1CE-2CCE-474A-B93B-57848BC9C948}"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23" r:id="rId4"/>
    <p:sldLayoutId id="2147483824" r:id="rId5"/>
    <p:sldLayoutId id="2147483831" r:id="rId6"/>
    <p:sldLayoutId id="2147483825" r:id="rId7"/>
    <p:sldLayoutId id="2147483832" r:id="rId8"/>
    <p:sldLayoutId id="2147483833" r:id="rId9"/>
    <p:sldLayoutId id="2147483826" r:id="rId10"/>
    <p:sldLayoutId id="2147483827" r:id="rId11"/>
  </p:sldLayoutIdLst>
  <p:hf sldNum="0" hdr="0" dt="0"/>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a:defRPr>
      </a:lvl2pPr>
      <a:lvl3pPr algn="l" rtl="0" eaLnBrk="0" fontAlgn="base" hangingPunct="0">
        <a:spcBef>
          <a:spcPct val="0"/>
        </a:spcBef>
        <a:spcAft>
          <a:spcPct val="0"/>
        </a:spcAft>
        <a:defRPr sz="3000">
          <a:solidFill>
            <a:schemeClr val="tx2"/>
          </a:solidFill>
          <a:latin typeface="Century Schoolbook"/>
        </a:defRPr>
      </a:lvl3pPr>
      <a:lvl4pPr algn="l" rtl="0" eaLnBrk="0" fontAlgn="base" hangingPunct="0">
        <a:spcBef>
          <a:spcPct val="0"/>
        </a:spcBef>
        <a:spcAft>
          <a:spcPct val="0"/>
        </a:spcAft>
        <a:defRPr sz="3000">
          <a:solidFill>
            <a:schemeClr val="tx2"/>
          </a:solidFill>
          <a:latin typeface="Century Schoolbook"/>
        </a:defRPr>
      </a:lvl4pPr>
      <a:lvl5pPr algn="l" rtl="0" eaLnBrk="0" fontAlgn="base" hangingPunct="0">
        <a:spcBef>
          <a:spcPct val="0"/>
        </a:spcBef>
        <a:spcAft>
          <a:spcPct val="0"/>
        </a:spcAft>
        <a:defRPr sz="3000">
          <a:solidFill>
            <a:schemeClr val="tx2"/>
          </a:solidFill>
          <a:latin typeface="Century Schoolbook"/>
        </a:defRPr>
      </a:lvl5pPr>
      <a:lvl6pPr marL="457200" algn="l" rtl="0" fontAlgn="base">
        <a:spcBef>
          <a:spcPct val="0"/>
        </a:spcBef>
        <a:spcAft>
          <a:spcPct val="0"/>
        </a:spcAft>
        <a:defRPr sz="3000">
          <a:solidFill>
            <a:schemeClr val="tx2"/>
          </a:solidFill>
          <a:latin typeface="Century Schoolbook"/>
        </a:defRPr>
      </a:lvl6pPr>
      <a:lvl7pPr marL="914400" algn="l" rtl="0" fontAlgn="base">
        <a:spcBef>
          <a:spcPct val="0"/>
        </a:spcBef>
        <a:spcAft>
          <a:spcPct val="0"/>
        </a:spcAft>
        <a:defRPr sz="3000">
          <a:solidFill>
            <a:schemeClr val="tx2"/>
          </a:solidFill>
          <a:latin typeface="Century Schoolbook"/>
        </a:defRPr>
      </a:lvl7pPr>
      <a:lvl8pPr marL="1371600" algn="l" rtl="0" fontAlgn="base">
        <a:spcBef>
          <a:spcPct val="0"/>
        </a:spcBef>
        <a:spcAft>
          <a:spcPct val="0"/>
        </a:spcAft>
        <a:defRPr sz="3000">
          <a:solidFill>
            <a:schemeClr val="tx2"/>
          </a:solidFill>
          <a:latin typeface="Century Schoolbook"/>
        </a:defRPr>
      </a:lvl8pPr>
      <a:lvl9pPr marL="1828800" algn="l" rtl="0" fontAlgn="base">
        <a:spcBef>
          <a:spcPct val="0"/>
        </a:spcBef>
        <a:spcAft>
          <a:spcPct val="0"/>
        </a:spcAft>
        <a:defRPr sz="3000">
          <a:solidFill>
            <a:schemeClr val="tx2"/>
          </a:solidFill>
          <a:latin typeface="Century Schoolbook"/>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pPr>
              <a:defRPr/>
            </a:pPr>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pPr>
              <a:defRPr/>
            </a:pPr>
            <a:r>
              <a:rPr lang="en-US" smtClean="0"/>
              <a:t>www.ZHARAR.com</a:t>
            </a:r>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pPr>
              <a:defRPr/>
            </a:pPr>
            <a:fld id="{E765D1CE-2CCE-474A-B93B-57848BC9C948}"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hf sldNum="0" hdr="0" dt="0"/>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pPr>
              <a:defRPr/>
            </a:pPr>
            <a:endParaRPr lang="ru-RU"/>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pPr>
              <a:defRPr/>
            </a:pPr>
            <a:r>
              <a:rPr lang="en-US" smtClean="0"/>
              <a:t>www.ZHARAR.com</a:t>
            </a:r>
            <a:endParaRPr lang="ru-RU"/>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pPr>
              <a:defRPr/>
            </a:pPr>
            <a:fld id="{E765D1CE-2CCE-474A-B93B-57848BC9C948}"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hf sldNum="0" hdr="0" dt="0"/>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pPr>
              <a:defRPr/>
            </a:pPr>
            <a:endParaRPr lang="ru-RU"/>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pPr>
              <a:defRPr/>
            </a:pPr>
            <a:r>
              <a:rPr lang="en-US" smtClean="0"/>
              <a:t>www.ZHARAR.com</a:t>
            </a:r>
            <a:endParaRPr lang="ru-RU"/>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pPr>
              <a:defRPr/>
            </a:pPr>
            <a:fld id="{E765D1CE-2CCE-474A-B93B-57848BC9C948}"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kk.wikipedia.org/wiki/%D0%9A%D1%96%D1%88%D1%96_%D0%B6%D2%AF%D0%B7" TargetMode="External"/><Relationship Id="rId2" Type="http://schemas.openxmlformats.org/officeDocument/2006/relationships/hyperlink" Target="http://kk.wikipedia.org/wiki/%D0%95%D1%81%D1%96%D0%BC_%D1%85%D0%B0%D0%BD" TargetMode="External"/><Relationship Id="rId1" Type="http://schemas.openxmlformats.org/officeDocument/2006/relationships/slideLayout" Target="../slideLayouts/slideLayout7.xml"/><Relationship Id="rId5" Type="http://schemas.openxmlformats.org/officeDocument/2006/relationships/hyperlink" Target="http://kk.wikipedia.org/wiki/%D2%AE%D1%80%D0%B3%D0%B5%D0%BD%D1%96%D1%88" TargetMode="External"/><Relationship Id="rId4" Type="http://schemas.openxmlformats.org/officeDocument/2006/relationships/hyperlink" Target="http://kk.wikipedia.org/wiki/%D0%A5%D0%B8%D1%83%D0%B0"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8" Type="http://schemas.openxmlformats.org/officeDocument/2006/relationships/hyperlink" Target="http://kk.wikipedia.org/wiki/%D0%9E%D1%80%D1%8B%D1%81" TargetMode="External"/><Relationship Id="rId3" Type="http://schemas.openxmlformats.org/officeDocument/2006/relationships/hyperlink" Target="http://kk.wikipedia.org/wiki/%D0%A0%D0%B5%D1%81%D0%B5%D0%B9" TargetMode="External"/><Relationship Id="rId7" Type="http://schemas.openxmlformats.org/officeDocument/2006/relationships/hyperlink" Target="http://kk.wikipedia.org/wiki/%D0%95%D1%80%D1%82%D1%96%D1%81" TargetMode="External"/><Relationship Id="rId2" Type="http://schemas.openxmlformats.org/officeDocument/2006/relationships/hyperlink" Target="http://kk.wikipedia.org/wiki/%D0%9A%D1%96%D1%88%D1%96_%D0%96%D2%AF%D0%B7" TargetMode="External"/><Relationship Id="rId1" Type="http://schemas.openxmlformats.org/officeDocument/2006/relationships/slideLayout" Target="../slideLayouts/slideLayout2.xml"/><Relationship Id="rId6" Type="http://schemas.openxmlformats.org/officeDocument/2006/relationships/hyperlink" Target="http://kk.wikipedia.org/wiki/%D0%96%D0%B0%D0%B9%D1%8B%D2%9B" TargetMode="External"/><Relationship Id="rId5" Type="http://schemas.openxmlformats.org/officeDocument/2006/relationships/hyperlink" Target="http://kk.wikipedia.org/wiki/%D3%A8%D1%81%D0%BA%D0%B5%D0%BC%D0%B5%D0%BD" TargetMode="External"/><Relationship Id="rId4" Type="http://schemas.openxmlformats.org/officeDocument/2006/relationships/hyperlink" Target="http://kk.wikipedia.org/wiki/%D0%9E%D1%80%D1%8B%D0%BD%D0%B1%D0%BE%D1%80" TargetMode="External"/><Relationship Id="rId9" Type="http://schemas.openxmlformats.org/officeDocument/2006/relationships/hyperlink" Target="http://kk.wikipedia.org/w/index.php?title=%D0%9A%D0%B0%D0%B7%D0%B0%D0%BA&amp;action=edit&amp;redlink=1"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hyperlink" Target="http://kk.wikipedia.org/wiki/%D0%91%D0%B0%D0%B9%D0%B1%D0%B0%D2%9B%D1%82%D1%8B" TargetMode="External"/><Relationship Id="rId2" Type="http://schemas.openxmlformats.org/officeDocument/2006/relationships/hyperlink" Target="http://kk.wikipedia.org/wiki/%D0%9A%D1%96%D1%88%D1%96_%D0%B6%D2%AF%D0%B7" TargetMode="External"/><Relationship Id="rId1" Type="http://schemas.openxmlformats.org/officeDocument/2006/relationships/slideLayout" Target="../slideLayouts/slideLayout2.xml"/><Relationship Id="rId4" Type="http://schemas.openxmlformats.org/officeDocument/2006/relationships/hyperlink" Target="http://kk.wikipedia.org/wiki/%D0%A0%D1%83"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kk.wikipedia.org/wiki/%D0%91%D0%B0%D1%80%D0%B0%D2%9B" TargetMode="External"/><Relationship Id="rId2" Type="http://schemas.openxmlformats.org/officeDocument/2006/relationships/hyperlink" Target="http://kk.wikipedia.org/w/index.php?title=%D0%9A%D0%B0%D0%B7%D0%B0%D0%BA&amp;action=edit&amp;redlink=1" TargetMode="External"/><Relationship Id="rId1" Type="http://schemas.openxmlformats.org/officeDocument/2006/relationships/slideLayout" Target="../slideLayouts/slideLayout2.xml"/><Relationship Id="rId6" Type="http://schemas.openxmlformats.org/officeDocument/2006/relationships/hyperlink" Target="http://kk.wikipedia.org/wiki/%D0%9E%D1%80%D1%8B%D1%81" TargetMode="External"/><Relationship Id="rId5" Type="http://schemas.openxmlformats.org/officeDocument/2006/relationships/hyperlink" Target="http://kk.wikipedia.org/w/index.php?title=%D0%A2%D0%B0%D0%BC%D0%B0_%D1%80%D1%83%D1%8B&amp;action=edit&amp;redlink=1" TargetMode="External"/><Relationship Id="rId4" Type="http://schemas.openxmlformats.org/officeDocument/2006/relationships/hyperlink" Target="http://kk.wikipedia.org/w/index.php?title=%D0%A2%D1%96%D0%BB%D0%B5%D0%BD%D1%88%D1%96&amp;action=edit&amp;redlink=1"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kk.wikipedia.org/wiki/%D0%9D%D2%B1%D1%80%D0%B0%D0%BB%D1%8B_%D1%85%D0%B0%D0%BD" TargetMode="External"/><Relationship Id="rId2" Type="http://schemas.openxmlformats.org/officeDocument/2006/relationships/hyperlink" Target="http://kk.wikipedia.org/wiki/%D0%A0%D0%B5%D1%81%D0%B5%D0%B9" TargetMode="External"/><Relationship Id="rId1" Type="http://schemas.openxmlformats.org/officeDocument/2006/relationships/slideLayout" Target="../slideLayouts/slideLayout2.xml"/><Relationship Id="rId4" Type="http://schemas.openxmlformats.org/officeDocument/2006/relationships/hyperlink" Target="http://kk.wikipedia.org/wiki/%D0%91%D0%B0%D0%B9%D2%B1%D0%BB%D1%8B"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kk.wikipedia.org/wiki/%D0%9A%D0%B5%D1%80%D0%B4%D0%B5%D1%80%D1%96" TargetMode="External"/><Relationship Id="rId2" Type="http://schemas.openxmlformats.org/officeDocument/2006/relationships/hyperlink" Target="http://kk.wikipedia.org/wiki/%D0%A2%D0%B0%D0%B1%D1%8B%D0%BD" TargetMode="External"/><Relationship Id="rId1" Type="http://schemas.openxmlformats.org/officeDocument/2006/relationships/slideLayout" Target="../slideLayouts/slideLayout2.xml"/><Relationship Id="rId6" Type="http://schemas.openxmlformats.org/officeDocument/2006/relationships/hyperlink" Target="http://kk.wikipedia.org/wiki/%D0%A5%D0%B8%D1%83%D0%B0" TargetMode="External"/><Relationship Id="rId5" Type="http://schemas.openxmlformats.org/officeDocument/2006/relationships/hyperlink" Target="http://kk.wikipedia.org/wiki/%D0%91%D2%B1%D1%85%D0%B0%D1%80%D0%B0" TargetMode="External"/><Relationship Id="rId4" Type="http://schemas.openxmlformats.org/officeDocument/2006/relationships/hyperlink" Target="http://kk.wikipedia.org/wiki/%D0%A0%D1%83"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kk.wikipedia.org/wiki/%D0%95%D1%81%D1%96%D0%BC_%D1%85%D0%B0%D0%BD" TargetMode="External"/><Relationship Id="rId2" Type="http://schemas.openxmlformats.org/officeDocument/2006/relationships/hyperlink" Target="http://kk.wikipedia.org/w/index.php?title=%D0%95%D1%80%D0%B0%D0%BB%D1%8B_%D1%85%D0%B0%D0%BD&amp;action=edit&amp;redlink=1"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pPr>
              <a:defRPr/>
            </a:pPr>
            <a:r>
              <a:rPr lang="ru-RU" sz="4800" i="1" u="sng" dirty="0" smtClean="0"/>
              <a:t>Сырым </a:t>
            </a:r>
            <a:r>
              <a:rPr lang="ru-RU" sz="4800" i="1" u="sng" dirty="0" err="1" smtClean="0"/>
              <a:t>Датұлы</a:t>
            </a:r>
            <a:r>
              <a:rPr lang="ru-RU" sz="4800" i="1" u="sng" dirty="0" smtClean="0"/>
              <a:t> </a:t>
            </a:r>
            <a:r>
              <a:rPr lang="ru-RU" sz="4800" i="1" u="sng" dirty="0" err="1" smtClean="0"/>
              <a:t>көтерілісі</a:t>
            </a:r>
            <a:r>
              <a:rPr lang="ru-RU" dirty="0" smtClean="0"/>
              <a:t/>
            </a:r>
            <a:br>
              <a:rPr lang="ru-RU" dirty="0" smtClean="0"/>
            </a:br>
            <a:endParaRPr lang="ru-RU" dirty="0"/>
          </a:p>
        </p:txBody>
      </p:sp>
      <p:sp>
        <p:nvSpPr>
          <p:cNvPr id="8195" name="Подзаголовок 2"/>
          <p:cNvSpPr>
            <a:spLocks noGrp="1"/>
          </p:cNvSpPr>
          <p:nvPr>
            <p:ph type="subTitle" idx="1"/>
          </p:nvPr>
        </p:nvSpPr>
        <p:spPr/>
        <p:txBody>
          <a:bodyPr/>
          <a:lstStyle/>
          <a:p>
            <a:endParaRPr lang="ru-RU" smtClean="0"/>
          </a:p>
        </p:txBody>
      </p:sp>
      <p:sp>
        <p:nvSpPr>
          <p:cNvPr id="3" name="Нижний колонтитул 2"/>
          <p:cNvSpPr>
            <a:spLocks noGrp="1"/>
          </p:cNvSpPr>
          <p:nvPr>
            <p:ph type="ftr" sz="quarter" idx="11"/>
          </p:nvPr>
        </p:nvSpPr>
        <p:spPr/>
        <p:txBody>
          <a:bodyPr/>
          <a:lstStyle/>
          <a:p>
            <a:pPr>
              <a:defRPr/>
            </a:pPr>
            <a:r>
              <a:rPr lang="en-US" dirty="0" smtClean="0"/>
              <a:t>www.tdk-valihanova.at.ua</a:t>
            </a:r>
            <a:endParaRPr lang="ru-RU" dirty="0"/>
          </a:p>
        </p:txBody>
      </p:sp>
    </p:spTree>
  </p:cSld>
  <p:clrMapOvr>
    <a:masterClrMapping/>
  </p:clrMapOvr>
  <p:transition>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Содержимое 2"/>
          <p:cNvSpPr>
            <a:spLocks noGrp="1"/>
          </p:cNvSpPr>
          <p:nvPr>
            <p:ph sz="quarter" idx="4294967295"/>
          </p:nvPr>
        </p:nvSpPr>
        <p:spPr>
          <a:xfrm>
            <a:off x="0" y="0"/>
            <a:ext cx="9144000" cy="6858000"/>
          </a:xfrm>
        </p:spPr>
        <p:txBody>
          <a:bodyPr/>
          <a:lstStyle/>
          <a:p>
            <a:r>
              <a:rPr lang="ru-RU" sz="2200" i="1" dirty="0" err="1" smtClean="0">
                <a:hlinkClick r:id="rId2" tooltip="Есім хан"/>
              </a:rPr>
              <a:t>Есім</a:t>
            </a:r>
            <a:r>
              <a:rPr lang="ru-RU" sz="2200" i="1" dirty="0" smtClean="0">
                <a:hlinkClick r:id="rId2" tooltip="Есім хан"/>
              </a:rPr>
              <a:t> хан</a:t>
            </a:r>
            <a:r>
              <a:rPr lang="ru-RU" sz="2200" i="1" dirty="0" smtClean="0"/>
              <a:t> </a:t>
            </a:r>
            <a:r>
              <a:rPr lang="ru-RU" sz="2200" i="1" dirty="0" err="1" smtClean="0"/>
              <a:t>өлгеннен</a:t>
            </a:r>
            <a:r>
              <a:rPr lang="ru-RU" sz="2200" i="1" dirty="0" smtClean="0"/>
              <a:t> </a:t>
            </a:r>
            <a:r>
              <a:rPr lang="ru-RU" sz="2200" i="1" dirty="0" err="1" smtClean="0"/>
              <a:t>кейін</a:t>
            </a:r>
            <a:r>
              <a:rPr lang="ru-RU" sz="2200" i="1" dirty="0" smtClean="0"/>
              <a:t> </a:t>
            </a:r>
            <a:r>
              <a:rPr lang="ru-RU" sz="2200" i="1" dirty="0" err="1" smtClean="0">
                <a:hlinkClick r:id="rId3" tooltip="Кіші жүз"/>
              </a:rPr>
              <a:t>Кіші</a:t>
            </a:r>
            <a:r>
              <a:rPr lang="ru-RU" sz="2200" i="1" dirty="0" smtClean="0">
                <a:hlinkClick r:id="rId3" tooltip="Кіші жүз"/>
              </a:rPr>
              <a:t> </a:t>
            </a:r>
            <a:r>
              <a:rPr lang="ru-RU" sz="2200" i="1" dirty="0" err="1" smtClean="0">
                <a:hlinkClick r:id="rId3" tooltip="Кіші жүз"/>
              </a:rPr>
              <a:t>жүз</a:t>
            </a:r>
            <a:r>
              <a:rPr lang="ru-RU" sz="2200" i="1" dirty="0" smtClean="0"/>
              <a:t> </a:t>
            </a:r>
            <a:r>
              <a:rPr lang="ru-RU" sz="2200" i="1" dirty="0" err="1" smtClean="0"/>
              <a:t>сұлтандарының</a:t>
            </a:r>
            <a:r>
              <a:rPr lang="ru-RU" sz="2200" i="1" dirty="0" smtClean="0"/>
              <a:t> </a:t>
            </a:r>
            <a:r>
              <a:rPr lang="ru-RU" sz="2200" i="1" dirty="0" err="1" smtClean="0"/>
              <a:t>бір</a:t>
            </a:r>
            <a:r>
              <a:rPr lang="ru-RU" sz="2200" i="1" dirty="0" smtClean="0"/>
              <a:t> </a:t>
            </a:r>
            <a:r>
              <a:rPr lang="ru-RU" sz="2200" i="1" dirty="0" err="1" smtClean="0"/>
              <a:t>бөлігі</a:t>
            </a:r>
            <a:r>
              <a:rPr lang="ru-RU" sz="2200" i="1" dirty="0" smtClean="0"/>
              <a:t> </a:t>
            </a:r>
            <a:r>
              <a:rPr lang="ru-RU" sz="2200" i="1" dirty="0" err="1" smtClean="0"/>
              <a:t>Нұралының</a:t>
            </a:r>
            <a:r>
              <a:rPr lang="ru-RU" sz="2200" i="1" dirty="0" smtClean="0"/>
              <a:t> </a:t>
            </a:r>
            <a:r>
              <a:rPr lang="ru-RU" sz="2200" i="1" dirty="0" err="1" smtClean="0"/>
              <a:t>ұлдарының</a:t>
            </a:r>
            <a:r>
              <a:rPr lang="ru-RU" sz="2200" i="1" dirty="0" smtClean="0"/>
              <a:t> </a:t>
            </a:r>
            <a:r>
              <a:rPr lang="ru-RU" sz="2200" i="1" dirty="0" err="1" smtClean="0"/>
              <a:t>бірі</a:t>
            </a:r>
            <a:r>
              <a:rPr lang="ru-RU" sz="2200" i="1" dirty="0" smtClean="0"/>
              <a:t> - </a:t>
            </a:r>
            <a:r>
              <a:rPr lang="ru-RU" sz="2200" i="1" dirty="0" err="1" smtClean="0"/>
              <a:t>Қаратайды</a:t>
            </a:r>
            <a:r>
              <a:rPr lang="ru-RU" sz="2200" i="1" dirty="0" smtClean="0"/>
              <a:t> хан </a:t>
            </a:r>
            <a:r>
              <a:rPr lang="ru-RU" sz="2200" i="1" dirty="0" err="1" smtClean="0"/>
              <a:t>етіп</a:t>
            </a:r>
            <a:r>
              <a:rPr lang="ru-RU" sz="2200" i="1" dirty="0" smtClean="0"/>
              <a:t> </a:t>
            </a:r>
            <a:r>
              <a:rPr lang="ru-RU" sz="2200" i="1" dirty="0" err="1" smtClean="0"/>
              <a:t>сайлауды</a:t>
            </a:r>
            <a:r>
              <a:rPr lang="ru-RU" sz="2200" i="1" dirty="0" smtClean="0"/>
              <a:t> </a:t>
            </a:r>
            <a:r>
              <a:rPr lang="ru-RU" sz="2200" i="1" dirty="0" err="1" smtClean="0"/>
              <a:t>қалады</a:t>
            </a:r>
            <a:r>
              <a:rPr lang="ru-RU" sz="2200" i="1" dirty="0" smtClean="0"/>
              <a:t>. Сырым батыр да </a:t>
            </a:r>
            <a:r>
              <a:rPr lang="ru-RU" sz="2200" i="1" dirty="0" err="1" smtClean="0"/>
              <a:t>бұл</a:t>
            </a:r>
            <a:r>
              <a:rPr lang="ru-RU" sz="2200" i="1" dirty="0" smtClean="0"/>
              <a:t> </a:t>
            </a:r>
            <a:r>
              <a:rPr lang="ru-RU" sz="2200" i="1" dirty="0" err="1" smtClean="0"/>
              <a:t>мәселеден</a:t>
            </a:r>
            <a:r>
              <a:rPr lang="ru-RU" sz="2200" i="1" dirty="0" smtClean="0"/>
              <a:t> сырт </a:t>
            </a:r>
            <a:r>
              <a:rPr lang="ru-RU" sz="2200" i="1" dirty="0" err="1" smtClean="0"/>
              <a:t>қалмады</a:t>
            </a:r>
            <a:r>
              <a:rPr lang="ru-RU" sz="2200" i="1" dirty="0" smtClean="0"/>
              <a:t>. </a:t>
            </a:r>
            <a:r>
              <a:rPr lang="ru-RU" sz="2200" i="1" dirty="0" err="1" smtClean="0"/>
              <a:t>Ол</a:t>
            </a:r>
            <a:r>
              <a:rPr lang="ru-RU" sz="2200" i="1" dirty="0" smtClean="0"/>
              <a:t> </a:t>
            </a:r>
            <a:r>
              <a:rPr lang="ru-RU" sz="2200" i="1" dirty="0" err="1" smtClean="0"/>
              <a:t>халықтың</a:t>
            </a:r>
            <a:r>
              <a:rPr lang="ru-RU" sz="2200" i="1" dirty="0" smtClean="0"/>
              <a:t> </a:t>
            </a:r>
            <a:r>
              <a:rPr lang="ru-RU" sz="2200" i="1" dirty="0" err="1" smtClean="0"/>
              <a:t>пікірімен</a:t>
            </a:r>
            <a:r>
              <a:rPr lang="ru-RU" sz="2200" i="1" dirty="0" smtClean="0"/>
              <a:t> </a:t>
            </a:r>
            <a:r>
              <a:rPr lang="ru-RU" sz="2200" i="1" dirty="0" err="1" smtClean="0"/>
              <a:t>санасуды</a:t>
            </a:r>
            <a:r>
              <a:rPr lang="ru-RU" sz="2200" i="1" dirty="0" smtClean="0"/>
              <a:t> </a:t>
            </a:r>
            <a:r>
              <a:rPr lang="ru-RU" sz="2200" i="1" dirty="0" err="1" smtClean="0"/>
              <a:t>айтты</a:t>
            </a:r>
            <a:r>
              <a:rPr lang="ru-RU" sz="2200" i="1" dirty="0" smtClean="0"/>
              <a:t>. Хан </a:t>
            </a:r>
            <a:r>
              <a:rPr lang="ru-RU" sz="2200" i="1" dirty="0" err="1" smtClean="0"/>
              <a:t>сайлау</a:t>
            </a:r>
            <a:r>
              <a:rPr lang="ru-RU" sz="2200" i="1" dirty="0" smtClean="0"/>
              <a:t> </a:t>
            </a:r>
            <a:r>
              <a:rPr lang="ru-RU" sz="2200" i="1" dirty="0" err="1" smtClean="0"/>
              <a:t>төңірегіндегі</a:t>
            </a:r>
            <a:r>
              <a:rPr lang="ru-RU" sz="2200" i="1" dirty="0" smtClean="0"/>
              <a:t> </a:t>
            </a:r>
            <a:r>
              <a:rPr lang="ru-RU" sz="2200" i="1" dirty="0" err="1" smtClean="0"/>
              <a:t>тартыс</a:t>
            </a:r>
            <a:r>
              <a:rPr lang="ru-RU" sz="2200" i="1" dirty="0" smtClean="0"/>
              <a:t> </a:t>
            </a:r>
            <a:r>
              <a:rPr lang="ru-RU" sz="2200" i="1" dirty="0" err="1" smtClean="0">
                <a:hlinkClick r:id="rId3" tooltip="Кіші жүз"/>
              </a:rPr>
              <a:t>Кіші</a:t>
            </a:r>
            <a:r>
              <a:rPr lang="ru-RU" sz="2200" i="1" dirty="0" smtClean="0">
                <a:hlinkClick r:id="rId3" tooltip="Кіші жүз"/>
              </a:rPr>
              <a:t> </a:t>
            </a:r>
            <a:r>
              <a:rPr lang="ru-RU" sz="2200" i="1" dirty="0" err="1" smtClean="0">
                <a:hlinkClick r:id="rId3" tooltip="Кіші жүз"/>
              </a:rPr>
              <a:t>жүз</a:t>
            </a:r>
            <a:r>
              <a:rPr lang="ru-RU" sz="2200" i="1" dirty="0" smtClean="0"/>
              <a:t> </a:t>
            </a:r>
            <a:r>
              <a:rPr lang="ru-RU" sz="2200" i="1" dirty="0" err="1" smtClean="0"/>
              <a:t>сұлтан</a:t>
            </a:r>
            <a:r>
              <a:rPr lang="ru-RU" sz="2200" i="1" dirty="0" smtClean="0"/>
              <a:t>, </a:t>
            </a:r>
            <a:r>
              <a:rPr lang="ru-RU" sz="2200" i="1" dirty="0" err="1" smtClean="0"/>
              <a:t>старшындарын</a:t>
            </a:r>
            <a:r>
              <a:rPr lang="ru-RU" sz="2200" i="1" dirty="0" smtClean="0"/>
              <a:t> </a:t>
            </a:r>
            <a:r>
              <a:rPr lang="ru-RU" sz="2200" i="1" dirty="0" err="1" smtClean="0"/>
              <a:t>екіге</a:t>
            </a:r>
            <a:r>
              <a:rPr lang="ru-RU" sz="2200" i="1" dirty="0" smtClean="0"/>
              <a:t> </a:t>
            </a:r>
            <a:r>
              <a:rPr lang="ru-RU" sz="2200" i="1" dirty="0" err="1" smtClean="0"/>
              <a:t>бөлді</a:t>
            </a:r>
            <a:r>
              <a:rPr lang="ru-RU" sz="2200" i="1" dirty="0" smtClean="0"/>
              <a:t>. </a:t>
            </a:r>
            <a:r>
              <a:rPr lang="ru-RU" sz="2200" i="1" dirty="0" err="1" smtClean="0"/>
              <a:t>Орынбор</a:t>
            </a:r>
            <a:r>
              <a:rPr lang="ru-RU" sz="2200" i="1" dirty="0" smtClean="0"/>
              <a:t> генерал-губернаторы </a:t>
            </a:r>
            <a:r>
              <a:rPr lang="ru-RU" sz="2200" i="1" dirty="0" err="1" smtClean="0"/>
              <a:t>Игельстром</a:t>
            </a:r>
            <a:r>
              <a:rPr lang="ru-RU" sz="2200" i="1" dirty="0" smtClean="0"/>
              <a:t> хан </a:t>
            </a:r>
            <a:r>
              <a:rPr lang="ru-RU" sz="2200" i="1" dirty="0" err="1" smtClean="0"/>
              <a:t>сайлауын</a:t>
            </a:r>
            <a:r>
              <a:rPr lang="ru-RU" sz="2200" i="1" dirty="0" smtClean="0"/>
              <a:t> </a:t>
            </a:r>
            <a:r>
              <a:rPr lang="ru-RU" sz="2200" i="1" dirty="0" err="1" smtClean="0"/>
              <a:t>тоқтатуды</a:t>
            </a:r>
            <a:r>
              <a:rPr lang="ru-RU" sz="2200" i="1" dirty="0" smtClean="0"/>
              <a:t> </a:t>
            </a:r>
            <a:r>
              <a:rPr lang="ru-RU" sz="2200" i="1" dirty="0" err="1" smtClean="0"/>
              <a:t>айтты</a:t>
            </a:r>
            <a:r>
              <a:rPr lang="ru-RU" sz="2200" i="1" dirty="0" smtClean="0"/>
              <a:t>. </a:t>
            </a:r>
            <a:r>
              <a:rPr lang="ru-RU" sz="2200" i="1" dirty="0" err="1" smtClean="0"/>
              <a:t>Жүзді</a:t>
            </a:r>
            <a:r>
              <a:rPr lang="ru-RU" sz="2200" i="1" dirty="0" smtClean="0"/>
              <a:t> </a:t>
            </a:r>
            <a:r>
              <a:rPr lang="ru-RU" sz="2200" i="1" dirty="0" err="1" smtClean="0"/>
              <a:t>басқаруды</a:t>
            </a:r>
            <a:r>
              <a:rPr lang="ru-RU" sz="2200" i="1" dirty="0" smtClean="0"/>
              <a:t> </a:t>
            </a:r>
            <a:r>
              <a:rPr lang="ru-RU" sz="2200" i="1" dirty="0" err="1" smtClean="0"/>
              <a:t>хандық</a:t>
            </a:r>
            <a:r>
              <a:rPr lang="ru-RU" sz="2200" i="1" dirty="0" smtClean="0"/>
              <a:t> </a:t>
            </a:r>
            <a:r>
              <a:rPr lang="ru-RU" sz="2200" i="1" dirty="0" err="1" smtClean="0"/>
              <a:t>кеңеске</a:t>
            </a:r>
            <a:r>
              <a:rPr lang="ru-RU" sz="2200" i="1" dirty="0" smtClean="0"/>
              <a:t> </a:t>
            </a:r>
            <a:r>
              <a:rPr lang="ru-RU" sz="2200" i="1" dirty="0" err="1" smtClean="0"/>
              <a:t>беруді</a:t>
            </a:r>
            <a:r>
              <a:rPr lang="ru-RU" sz="2200" i="1" dirty="0" smtClean="0"/>
              <a:t> </a:t>
            </a:r>
            <a:r>
              <a:rPr lang="ru-RU" sz="2200" i="1" dirty="0" err="1" smtClean="0"/>
              <a:t>ұсынды</a:t>
            </a:r>
            <a:r>
              <a:rPr lang="ru-RU" sz="2200" i="1" dirty="0" smtClean="0"/>
              <a:t>. </a:t>
            </a:r>
            <a:r>
              <a:rPr lang="ru-RU" sz="2200" i="1" dirty="0" err="1" smtClean="0"/>
              <a:t>Кеңестің</a:t>
            </a:r>
            <a:r>
              <a:rPr lang="ru-RU" sz="2200" i="1" dirty="0" smtClean="0"/>
              <a:t> </a:t>
            </a:r>
            <a:r>
              <a:rPr lang="ru-RU" sz="2200" i="1" dirty="0" err="1" smtClean="0"/>
              <a:t>төрағасы</a:t>
            </a:r>
            <a:r>
              <a:rPr lang="ru-RU" sz="2200" i="1" dirty="0" smtClean="0"/>
              <a:t> </a:t>
            </a:r>
            <a:r>
              <a:rPr lang="ru-RU" sz="2200" i="1" dirty="0" err="1" smtClean="0"/>
              <a:t>болып</a:t>
            </a:r>
            <a:r>
              <a:rPr lang="ru-RU" sz="2200" i="1" dirty="0" smtClean="0"/>
              <a:t> </a:t>
            </a:r>
            <a:r>
              <a:rPr lang="ru-RU" sz="2200" i="1" dirty="0" err="1" smtClean="0"/>
              <a:t>Айшуақ</a:t>
            </a:r>
            <a:r>
              <a:rPr lang="ru-RU" sz="2200" i="1" dirty="0" smtClean="0"/>
              <a:t> </a:t>
            </a:r>
            <a:r>
              <a:rPr lang="ru-RU" sz="2200" i="1" dirty="0" err="1" smtClean="0"/>
              <a:t>тағайындалды</a:t>
            </a:r>
            <a:r>
              <a:rPr lang="ru-RU" sz="2200" i="1" dirty="0" smtClean="0"/>
              <a:t>. </a:t>
            </a:r>
            <a:r>
              <a:rPr lang="ru-RU" sz="2200" i="1" dirty="0" err="1" smtClean="0"/>
              <a:t>Кеңес</a:t>
            </a:r>
            <a:r>
              <a:rPr lang="ru-RU" sz="2200" i="1" dirty="0" smtClean="0"/>
              <a:t> </a:t>
            </a:r>
            <a:r>
              <a:rPr lang="ru-RU" sz="2200" i="1" dirty="0" err="1" smtClean="0"/>
              <a:t>мүшелігіне</a:t>
            </a:r>
            <a:r>
              <a:rPr lang="ru-RU" sz="2200" i="1" dirty="0" smtClean="0"/>
              <a:t> 4 </a:t>
            </a:r>
            <a:r>
              <a:rPr lang="ru-RU" sz="2200" i="1" dirty="0" err="1" smtClean="0"/>
              <a:t>адам</a:t>
            </a:r>
            <a:r>
              <a:rPr lang="ru-RU" sz="2200" i="1" dirty="0" smtClean="0"/>
              <a:t> </a:t>
            </a:r>
            <a:r>
              <a:rPr lang="ru-RU" sz="2200" i="1" dirty="0" err="1" smtClean="0"/>
              <a:t>кірді</a:t>
            </a:r>
            <a:r>
              <a:rPr lang="ru-RU" sz="2200" i="1" dirty="0" smtClean="0"/>
              <a:t>. </a:t>
            </a:r>
            <a:r>
              <a:rPr lang="ru-RU" sz="2200" i="1" dirty="0" err="1" smtClean="0"/>
              <a:t>Оған</a:t>
            </a:r>
            <a:r>
              <a:rPr lang="ru-RU" sz="2200" i="1" dirty="0" smtClean="0"/>
              <a:t> Сырым да, </a:t>
            </a:r>
            <a:r>
              <a:rPr lang="ru-RU" sz="2200" i="1" dirty="0" err="1" smtClean="0"/>
              <a:t>Нұралы</a:t>
            </a:r>
            <a:r>
              <a:rPr lang="ru-RU" sz="2200" i="1" dirty="0" smtClean="0"/>
              <a:t> хан </a:t>
            </a:r>
            <a:r>
              <a:rPr lang="ru-RU" sz="2200" i="1" dirty="0" err="1" smtClean="0"/>
              <a:t>туыстары</a:t>
            </a:r>
            <a:r>
              <a:rPr lang="ru-RU" sz="2200" i="1" dirty="0" smtClean="0"/>
              <a:t> да </a:t>
            </a:r>
            <a:r>
              <a:rPr lang="ru-RU" sz="2200" i="1" dirty="0" err="1" smtClean="0"/>
              <a:t>енгізілмеді</a:t>
            </a:r>
            <a:r>
              <a:rPr lang="ru-RU" sz="2200" i="1" dirty="0" smtClean="0"/>
              <a:t>.</a:t>
            </a:r>
            <a:endParaRPr lang="en-US" sz="2200" i="1" dirty="0" smtClean="0"/>
          </a:p>
          <a:p>
            <a:endParaRPr lang="ru-RU" sz="2200" dirty="0" smtClean="0"/>
          </a:p>
          <a:p>
            <a:r>
              <a:rPr lang="ru-RU" sz="2200" i="1" dirty="0" smtClean="0"/>
              <a:t>Хан </a:t>
            </a:r>
            <a:r>
              <a:rPr lang="ru-RU" sz="2200" i="1" dirty="0" err="1" smtClean="0"/>
              <a:t>кеңесі</a:t>
            </a:r>
            <a:r>
              <a:rPr lang="ru-RU" sz="2200" i="1" dirty="0" smtClean="0"/>
              <a:t> </a:t>
            </a:r>
            <a:r>
              <a:rPr lang="ru-RU" sz="2200" i="1" dirty="0" err="1" smtClean="0"/>
              <a:t>жиналған</a:t>
            </a:r>
            <a:r>
              <a:rPr lang="ru-RU" sz="2200" i="1" dirty="0" smtClean="0"/>
              <a:t> </a:t>
            </a:r>
            <a:r>
              <a:rPr lang="ru-RU" sz="2200" i="1" dirty="0" err="1" smtClean="0"/>
              <a:t>кезде</a:t>
            </a:r>
            <a:r>
              <a:rPr lang="ru-RU" sz="2200" i="1" dirty="0" smtClean="0"/>
              <a:t> </a:t>
            </a:r>
            <a:r>
              <a:rPr lang="ru-RU" sz="2200" i="1" dirty="0" err="1" smtClean="0"/>
              <a:t>Нұралыға</a:t>
            </a:r>
            <a:r>
              <a:rPr lang="ru-RU" sz="2200" i="1" dirty="0" smtClean="0"/>
              <a:t> </a:t>
            </a:r>
            <a:r>
              <a:rPr lang="ru-RU" sz="2200" i="1" dirty="0" err="1" smtClean="0"/>
              <a:t>жақын</a:t>
            </a:r>
            <a:r>
              <a:rPr lang="ru-RU" sz="2200" i="1" dirty="0" smtClean="0"/>
              <a:t> </a:t>
            </a:r>
            <a:r>
              <a:rPr lang="ru-RU" sz="2200" i="1" dirty="0" err="1" smtClean="0"/>
              <a:t>феодалдар</a:t>
            </a:r>
            <a:r>
              <a:rPr lang="ru-RU" sz="2200" i="1" dirty="0" smtClean="0"/>
              <a:t> </a:t>
            </a:r>
            <a:r>
              <a:rPr lang="ru-RU" sz="2200" i="1" dirty="0" err="1" smtClean="0"/>
              <a:t>оның</a:t>
            </a:r>
            <a:r>
              <a:rPr lang="ru-RU" sz="2200" i="1" dirty="0" smtClean="0"/>
              <a:t> </a:t>
            </a:r>
            <a:r>
              <a:rPr lang="ru-RU" sz="2200" i="1" dirty="0" err="1" smtClean="0"/>
              <a:t>баласы</a:t>
            </a:r>
            <a:r>
              <a:rPr lang="ru-RU" sz="2200" i="1" dirty="0" smtClean="0"/>
              <a:t> </a:t>
            </a:r>
            <a:r>
              <a:rPr lang="ru-RU" sz="2200" i="1" dirty="0" err="1" smtClean="0"/>
              <a:t>Қаратайды</a:t>
            </a:r>
            <a:r>
              <a:rPr lang="ru-RU" sz="2200" i="1" dirty="0" smtClean="0"/>
              <a:t> хан </a:t>
            </a:r>
            <a:r>
              <a:rPr lang="ru-RU" sz="2200" i="1" dirty="0" err="1" smtClean="0"/>
              <a:t>деп</a:t>
            </a:r>
            <a:r>
              <a:rPr lang="ru-RU" sz="2200" i="1" dirty="0" smtClean="0"/>
              <a:t> </a:t>
            </a:r>
            <a:r>
              <a:rPr lang="ru-RU" sz="2200" i="1" dirty="0" err="1" smtClean="0"/>
              <a:t>жариялады</a:t>
            </a:r>
            <a:r>
              <a:rPr lang="ru-RU" sz="2200" i="1" dirty="0" smtClean="0"/>
              <a:t>. </a:t>
            </a:r>
            <a:r>
              <a:rPr lang="ru-RU" sz="2200" i="1" dirty="0" err="1" smtClean="0"/>
              <a:t>Бұл</a:t>
            </a:r>
            <a:r>
              <a:rPr lang="ru-RU" sz="2200" i="1" dirty="0" smtClean="0"/>
              <a:t> </a:t>
            </a:r>
            <a:r>
              <a:rPr lang="ru-RU" sz="2200" i="1" dirty="0" err="1" smtClean="0"/>
              <a:t>Нұралыға</a:t>
            </a:r>
            <a:r>
              <a:rPr lang="ru-RU" sz="2200" i="1" dirty="0" smtClean="0"/>
              <a:t> </a:t>
            </a:r>
            <a:r>
              <a:rPr lang="ru-RU" sz="2200" i="1" dirty="0" err="1" smtClean="0"/>
              <a:t>қарсы</a:t>
            </a:r>
            <a:r>
              <a:rPr lang="ru-RU" sz="2200" i="1" dirty="0" smtClean="0"/>
              <a:t> </a:t>
            </a:r>
            <a:r>
              <a:rPr lang="ru-RU" sz="2200" i="1" dirty="0" err="1" smtClean="0"/>
              <a:t>топтың</a:t>
            </a:r>
            <a:r>
              <a:rPr lang="ru-RU" sz="2200" i="1" dirty="0" smtClean="0"/>
              <a:t> </a:t>
            </a:r>
            <a:r>
              <a:rPr lang="ru-RU" sz="2200" i="1" dirty="0" err="1" smtClean="0"/>
              <a:t>Сырымға</a:t>
            </a:r>
            <a:r>
              <a:rPr lang="ru-RU" sz="2200" i="1" dirty="0" smtClean="0"/>
              <a:t> </a:t>
            </a:r>
            <a:r>
              <a:rPr lang="ru-RU" sz="2200" i="1" dirty="0" err="1" smtClean="0"/>
              <a:t>жақындасуын</a:t>
            </a:r>
            <a:r>
              <a:rPr lang="ru-RU" sz="2200" i="1" dirty="0" smtClean="0"/>
              <a:t> </a:t>
            </a:r>
            <a:r>
              <a:rPr lang="ru-RU" sz="2200" i="1" dirty="0" err="1" smtClean="0"/>
              <a:t>күшейтті</a:t>
            </a:r>
            <a:r>
              <a:rPr lang="ru-RU" sz="2200" i="1" dirty="0" smtClean="0"/>
              <a:t>. </a:t>
            </a:r>
            <a:r>
              <a:rPr lang="ru-RU" sz="2200" i="1" dirty="0" err="1" smtClean="0"/>
              <a:t>Патша</a:t>
            </a:r>
            <a:r>
              <a:rPr lang="ru-RU" sz="2200" i="1" dirty="0" smtClean="0"/>
              <a:t> </a:t>
            </a:r>
            <a:r>
              <a:rPr lang="ru-RU" sz="2200" i="1" dirty="0" err="1" smtClean="0"/>
              <a:t>үкіметі</a:t>
            </a:r>
            <a:r>
              <a:rPr lang="ru-RU" sz="2200" i="1" dirty="0" smtClean="0"/>
              <a:t> 1797 ж. </a:t>
            </a:r>
            <a:r>
              <a:rPr lang="ru-RU" sz="2200" i="1" dirty="0" err="1" smtClean="0"/>
              <a:t>күзде</a:t>
            </a:r>
            <a:r>
              <a:rPr lang="ru-RU" sz="2200" i="1" dirty="0" smtClean="0"/>
              <a:t> </a:t>
            </a:r>
            <a:r>
              <a:rPr lang="ru-RU" sz="2200" i="1" dirty="0" err="1" smtClean="0"/>
              <a:t>хандық</a:t>
            </a:r>
            <a:r>
              <a:rPr lang="ru-RU" sz="2200" i="1" dirty="0" smtClean="0"/>
              <a:t> </a:t>
            </a:r>
            <a:r>
              <a:rPr lang="ru-RU" sz="2200" i="1" dirty="0" err="1" smtClean="0"/>
              <a:t>билікті</a:t>
            </a:r>
            <a:r>
              <a:rPr lang="ru-RU" sz="2200" i="1" dirty="0" smtClean="0"/>
              <a:t> </a:t>
            </a:r>
            <a:r>
              <a:rPr lang="ru-RU" sz="2200" i="1" dirty="0" err="1" smtClean="0"/>
              <a:t>қалпына</a:t>
            </a:r>
            <a:r>
              <a:rPr lang="ru-RU" sz="2200" i="1" dirty="0" smtClean="0"/>
              <a:t> </a:t>
            </a:r>
            <a:r>
              <a:rPr lang="ru-RU" sz="2200" i="1" dirty="0" err="1" smtClean="0"/>
              <a:t>келтіруге</a:t>
            </a:r>
            <a:r>
              <a:rPr lang="ru-RU" sz="2200" i="1" dirty="0" smtClean="0"/>
              <a:t> </a:t>
            </a:r>
            <a:r>
              <a:rPr lang="ru-RU" sz="2200" i="1" dirty="0" err="1" smtClean="0"/>
              <a:t>тырысты</a:t>
            </a:r>
            <a:r>
              <a:rPr lang="ru-RU" sz="2200" i="1" dirty="0" smtClean="0"/>
              <a:t>. </a:t>
            </a:r>
            <a:r>
              <a:rPr lang="ru-RU" sz="2200" i="1" dirty="0" err="1" smtClean="0"/>
              <a:t>Осыдан</a:t>
            </a:r>
            <a:r>
              <a:rPr lang="ru-RU" sz="2200" i="1" dirty="0" smtClean="0"/>
              <a:t> </a:t>
            </a:r>
            <a:r>
              <a:rPr lang="ru-RU" sz="2200" i="1" dirty="0" err="1" smtClean="0"/>
              <a:t>кейін</a:t>
            </a:r>
            <a:r>
              <a:rPr lang="ru-RU" sz="2200" i="1" dirty="0" smtClean="0"/>
              <a:t> </a:t>
            </a:r>
            <a:r>
              <a:rPr lang="ru-RU" sz="2200" i="1" dirty="0" err="1" smtClean="0"/>
              <a:t>Сырымға</a:t>
            </a:r>
            <a:r>
              <a:rPr lang="ru-RU" sz="2200" i="1" dirty="0" smtClean="0"/>
              <a:t> </a:t>
            </a:r>
            <a:r>
              <a:rPr lang="ru-RU" sz="2200" i="1" dirty="0" err="1" smtClean="0"/>
              <a:t>қарсы</a:t>
            </a:r>
            <a:r>
              <a:rPr lang="ru-RU" sz="2200" i="1" dirty="0" smtClean="0"/>
              <a:t> </a:t>
            </a:r>
            <a:r>
              <a:rPr lang="ru-RU" sz="2200" i="1" dirty="0" err="1" smtClean="0"/>
              <a:t>қуғын</a:t>
            </a:r>
            <a:r>
              <a:rPr lang="ru-RU" sz="2200" i="1" dirty="0" smtClean="0"/>
              <a:t> </a:t>
            </a:r>
            <a:r>
              <a:rPr lang="ru-RU" sz="2200" i="1" dirty="0" err="1" smtClean="0"/>
              <a:t>күшейді</a:t>
            </a:r>
            <a:r>
              <a:rPr lang="ru-RU" sz="2200" i="1" dirty="0" smtClean="0"/>
              <a:t>. </a:t>
            </a:r>
            <a:r>
              <a:rPr lang="ru-RU" sz="2200" i="1" dirty="0" err="1" smtClean="0"/>
              <a:t>Оған</a:t>
            </a:r>
            <a:r>
              <a:rPr lang="ru-RU" sz="2200" i="1" dirty="0" smtClean="0"/>
              <a:t> 800 </a:t>
            </a:r>
            <a:r>
              <a:rPr lang="ru-RU" sz="2200" i="1" dirty="0" err="1" smtClean="0"/>
              <a:t>адамммен</a:t>
            </a:r>
            <a:r>
              <a:rPr lang="ru-RU" sz="2200" i="1" dirty="0" smtClean="0"/>
              <a:t> </a:t>
            </a:r>
            <a:r>
              <a:rPr lang="ru-RU" sz="2200" i="1" dirty="0" err="1" smtClean="0"/>
              <a:t>Қаратай</a:t>
            </a:r>
            <a:r>
              <a:rPr lang="ru-RU" sz="2200" i="1" dirty="0" smtClean="0"/>
              <a:t> </a:t>
            </a:r>
            <a:r>
              <a:rPr lang="ru-RU" sz="2200" i="1" dirty="0" err="1" smtClean="0"/>
              <a:t>сұлтан</a:t>
            </a:r>
            <a:r>
              <a:rPr lang="ru-RU" sz="2200" i="1" dirty="0" smtClean="0"/>
              <a:t> </a:t>
            </a:r>
            <a:r>
              <a:rPr lang="ru-RU" sz="2200" i="1" dirty="0" err="1" smtClean="0"/>
              <a:t>қосылды</a:t>
            </a:r>
            <a:r>
              <a:rPr lang="ru-RU" sz="2200" i="1" dirty="0" smtClean="0"/>
              <a:t>. Сырым </a:t>
            </a:r>
            <a:r>
              <a:rPr lang="ru-RU" sz="2200" i="1" dirty="0" err="1" smtClean="0">
                <a:solidFill>
                  <a:srgbClr val="7030A0"/>
                </a:solidFill>
                <a:hlinkClick r:id="rId4" tooltip="Хиуа"/>
              </a:rPr>
              <a:t>Хиуа</a:t>
            </a:r>
            <a:r>
              <a:rPr lang="ru-RU" sz="2200" i="1" dirty="0" smtClean="0"/>
              <a:t> </a:t>
            </a:r>
            <a:r>
              <a:rPr lang="ru-RU" sz="2200" i="1" dirty="0" err="1" smtClean="0"/>
              <a:t>жеріне</a:t>
            </a:r>
            <a:r>
              <a:rPr lang="ru-RU" sz="2200" i="1" dirty="0" smtClean="0"/>
              <a:t> </a:t>
            </a:r>
            <a:r>
              <a:rPr lang="ru-RU" sz="2200" i="1" dirty="0" err="1" smtClean="0"/>
              <a:t>өтіп</a:t>
            </a:r>
            <a:r>
              <a:rPr lang="ru-RU" sz="2200" i="1" dirty="0" smtClean="0"/>
              <a:t> </a:t>
            </a:r>
            <a:r>
              <a:rPr lang="ru-RU" sz="2200" i="1" dirty="0" err="1" smtClean="0"/>
              <a:t>кетті</a:t>
            </a:r>
            <a:r>
              <a:rPr lang="ru-RU" sz="2200" i="1" dirty="0" smtClean="0"/>
              <a:t>. 1802 ж. </a:t>
            </a:r>
            <a:r>
              <a:rPr lang="ru-RU" sz="2200" i="1" dirty="0" err="1" smtClean="0">
                <a:solidFill>
                  <a:srgbClr val="FF0000"/>
                </a:solidFill>
                <a:hlinkClick r:id="rId5" tooltip="Үргеніш"/>
              </a:rPr>
              <a:t>Үргеніште</a:t>
            </a:r>
            <a:r>
              <a:rPr lang="ru-RU" sz="2200" i="1" dirty="0" smtClean="0">
                <a:solidFill>
                  <a:srgbClr val="FF0000"/>
                </a:solidFill>
              </a:rPr>
              <a:t> </a:t>
            </a:r>
            <a:r>
              <a:rPr lang="ru-RU" sz="2200" i="1" dirty="0" err="1" smtClean="0"/>
              <a:t>Нұралы</a:t>
            </a:r>
            <a:r>
              <a:rPr lang="ru-RU" sz="2200" i="1" dirty="0" smtClean="0"/>
              <a:t> </a:t>
            </a:r>
            <a:r>
              <a:rPr lang="ru-RU" sz="2200" i="1" dirty="0" err="1" smtClean="0"/>
              <a:t>тұқымдары</a:t>
            </a:r>
            <a:r>
              <a:rPr lang="ru-RU" sz="2200" i="1" dirty="0" smtClean="0"/>
              <a:t> </a:t>
            </a:r>
            <a:r>
              <a:rPr lang="ru-RU" sz="2200" i="1" dirty="0" err="1" smtClean="0"/>
              <a:t>өлтірді</a:t>
            </a:r>
            <a:r>
              <a:rPr lang="ru-RU" sz="2200" i="1" dirty="0" smtClean="0"/>
              <a:t>.</a:t>
            </a:r>
            <a:endParaRPr lang="ru-RU" sz="2200" dirty="0" smtClean="0"/>
          </a:p>
          <a:p>
            <a:endParaRPr lang="ru-RU" sz="2200" dirty="0" smtClean="0"/>
          </a:p>
        </p:txBody>
      </p:sp>
      <p:sp>
        <p:nvSpPr>
          <p:cNvPr id="3" name="Нижний колонтитул 2"/>
          <p:cNvSpPr>
            <a:spLocks noGrp="1"/>
          </p:cNvSpPr>
          <p:nvPr>
            <p:ph type="ftr" sz="quarter" idx="11"/>
          </p:nvPr>
        </p:nvSpPr>
        <p:spPr/>
        <p:txBody>
          <a:bodyPr/>
          <a:lstStyle/>
          <a:p>
            <a:pPr>
              <a:defRPr/>
            </a:pPr>
            <a:r>
              <a:rPr lang="en-US" smtClean="0"/>
              <a:t>www.ZHARAR.com</a:t>
            </a:r>
            <a:endParaRPr lang="ru-RU"/>
          </a:p>
        </p:txBody>
      </p:sp>
    </p:spTree>
  </p:cSld>
  <p:clrMapOvr>
    <a:masterClrMapping/>
  </p:clrMapOvr>
  <p:transition>
    <p:wheel spokes="8"/>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r>
              <a:rPr lang="en-US" dirty="0"/>
              <a:t>www.tdk-valihanova.at.ua</a:t>
            </a:r>
            <a:endParaRPr lang="ru-RU" dirty="0"/>
          </a:p>
        </p:txBody>
      </p:sp>
      <p:sp>
        <p:nvSpPr>
          <p:cNvPr id="3" name="TextBox 2"/>
          <p:cNvSpPr txBox="1"/>
          <p:nvPr/>
        </p:nvSpPr>
        <p:spPr>
          <a:xfrm>
            <a:off x="179512" y="188640"/>
            <a:ext cx="8712968" cy="5078313"/>
          </a:xfrm>
          <a:prstGeom prst="rect">
            <a:avLst/>
          </a:prstGeom>
          <a:noFill/>
        </p:spPr>
        <p:txBody>
          <a:bodyPr wrap="square" rtlCol="0">
            <a:spAutoFit/>
          </a:bodyPr>
          <a:lstStyle/>
          <a:p>
            <a:endParaRPr lang="ru-RU" dirty="0"/>
          </a:p>
          <a:p>
            <a:r>
              <a:rPr lang="ru-RU" dirty="0"/>
              <a:t>------------ПРОЧИТАТЬ--------------</a:t>
            </a:r>
          </a:p>
          <a:p>
            <a:r>
              <a:rPr lang="ru-RU" dirty="0"/>
              <a:t>Здравствуйте дорогие пользователи и гости этого сайта. На этом сайте вы найдете: сочинения, презентации, </a:t>
            </a:r>
            <a:r>
              <a:rPr lang="ru-RU" dirty="0" err="1"/>
              <a:t>тестники</a:t>
            </a:r>
            <a:r>
              <a:rPr lang="ru-RU" dirty="0"/>
              <a:t> вопрос ответ, различные видео-уроки. Так же у вас есть возможность и выкладывать свои сочинения и презентации. С Уважением администрация сайта.</a:t>
            </a:r>
          </a:p>
          <a:p>
            <a:r>
              <a:rPr lang="ru-RU" dirty="0"/>
              <a:t>--------------</a:t>
            </a:r>
            <a:r>
              <a:rPr lang="en-US" dirty="0"/>
              <a:t>READ ------------ Hello dear users and visitors of this site. On this site you will find: essays, presentations, </a:t>
            </a:r>
            <a:r>
              <a:rPr lang="en-US" dirty="0" err="1"/>
              <a:t>testniki</a:t>
            </a:r>
            <a:r>
              <a:rPr lang="en-US" dirty="0"/>
              <a:t> question answer various video tutorials. Just you have the opportunity and share their essays and presentations. Regards the site administration.</a:t>
            </a:r>
          </a:p>
          <a:p>
            <a:r>
              <a:rPr lang="en-US" dirty="0"/>
              <a:t>______________________________________________</a:t>
            </a:r>
          </a:p>
          <a:p>
            <a:r>
              <a:rPr lang="ru-RU" dirty="0"/>
              <a:t>Все для школьника: </a:t>
            </a:r>
            <a:r>
              <a:rPr lang="en-US" dirty="0"/>
              <a:t>www.tdk-valihanova.at.ua</a:t>
            </a:r>
          </a:p>
          <a:p>
            <a:r>
              <a:rPr lang="ru-RU" dirty="0"/>
              <a:t>Новое на сайте: </a:t>
            </a:r>
            <a:r>
              <a:rPr lang="en-US" dirty="0"/>
              <a:t>www.tdk-valihanova.at.ua/load/</a:t>
            </a:r>
          </a:p>
          <a:p>
            <a:r>
              <a:rPr lang="ru-RU" dirty="0"/>
              <a:t>Наш форум: </a:t>
            </a:r>
            <a:r>
              <a:rPr lang="en-US" dirty="0"/>
              <a:t>www.tdk-valihanova.at.ua/forum/</a:t>
            </a:r>
          </a:p>
          <a:p>
            <a:r>
              <a:rPr lang="en-US" dirty="0"/>
              <a:t>______________________________________________</a:t>
            </a:r>
          </a:p>
          <a:p>
            <a:r>
              <a:rPr lang="en-US" dirty="0"/>
              <a:t>All for a student: www.tdk-valihanova.at.ua</a:t>
            </a:r>
          </a:p>
          <a:p>
            <a:r>
              <a:rPr lang="en-US" dirty="0"/>
              <a:t>New on the site: www.tdk-valihanova.at.ua/load/</a:t>
            </a:r>
          </a:p>
          <a:p>
            <a:r>
              <a:rPr lang="en-US" dirty="0"/>
              <a:t>Our forum: www.tdk-valihanova.at.ua/forum/</a:t>
            </a:r>
            <a:endParaRPr lang="ru-RU" dirty="0"/>
          </a:p>
        </p:txBody>
      </p:sp>
    </p:spTree>
    <p:extLst>
      <p:ext uri="{BB962C8B-B14F-4D97-AF65-F5344CB8AC3E}">
        <p14:creationId xmlns:p14="http://schemas.microsoft.com/office/powerpoint/2010/main" val="1363972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Содержимое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2195736" y="2132856"/>
            <a:ext cx="4729137" cy="4392488"/>
          </a:xfrm>
        </p:spPr>
      </p:pic>
      <p:sp>
        <p:nvSpPr>
          <p:cNvPr id="2" name="Заголовок 1"/>
          <p:cNvSpPr>
            <a:spLocks noGrp="1"/>
          </p:cNvSpPr>
          <p:nvPr>
            <p:ph type="title"/>
          </p:nvPr>
        </p:nvSpPr>
        <p:spPr/>
        <p:txBody>
          <a:bodyPr/>
          <a:lstStyle/>
          <a:p>
            <a:pPr>
              <a:defRPr/>
            </a:pPr>
            <a:r>
              <a:rPr lang="ru-RU" i="1" u="sng" dirty="0"/>
              <a:t>Сырым </a:t>
            </a:r>
            <a:r>
              <a:rPr lang="ru-RU" i="1" u="sng" dirty="0" err="1"/>
              <a:t>Датұлы</a:t>
            </a:r>
            <a:endParaRPr lang="ru-RU" dirty="0"/>
          </a:p>
        </p:txBody>
      </p:sp>
      <p:sp>
        <p:nvSpPr>
          <p:cNvPr id="3" name="Нижний колонтитул 2"/>
          <p:cNvSpPr>
            <a:spLocks noGrp="1"/>
          </p:cNvSpPr>
          <p:nvPr>
            <p:ph type="ftr" sz="quarter" idx="11"/>
          </p:nvPr>
        </p:nvSpPr>
        <p:spPr/>
        <p:txBody>
          <a:bodyPr/>
          <a:lstStyle/>
          <a:p>
            <a:pPr>
              <a:defRPr/>
            </a:pPr>
            <a:r>
              <a:rPr lang="en-US" dirty="0"/>
              <a:t>www.tdk-valihanova.at.ua</a:t>
            </a:r>
            <a:endParaRPr lang="ru-RU" dirty="0"/>
          </a:p>
        </p:txBody>
      </p:sp>
    </p:spTree>
  </p:cSld>
  <p:clrMapOvr>
    <a:masterClrMapping/>
  </p:clrMapOvr>
  <p:transition>
    <p:wheel spokes="8"/>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ru-RU" b="1" i="1" dirty="0" err="1" smtClean="0"/>
              <a:t>Көтеріліс</a:t>
            </a:r>
            <a:r>
              <a:rPr lang="ru-RU" b="1" i="1" dirty="0" smtClean="0"/>
              <a:t> </a:t>
            </a:r>
            <a:r>
              <a:rPr lang="ru-RU" b="1" i="1" dirty="0" err="1" smtClean="0"/>
              <a:t>себептері</a:t>
            </a:r>
            <a:r>
              <a:rPr lang="ru-RU" dirty="0" smtClean="0"/>
              <a:t/>
            </a:r>
            <a:br>
              <a:rPr lang="ru-RU" dirty="0" smtClean="0"/>
            </a:br>
            <a:endParaRPr lang="ru-RU" dirty="0"/>
          </a:p>
        </p:txBody>
      </p:sp>
      <p:sp>
        <p:nvSpPr>
          <p:cNvPr id="10243" name="Содержимое 2"/>
          <p:cNvSpPr>
            <a:spLocks noGrp="1"/>
          </p:cNvSpPr>
          <p:nvPr>
            <p:ph sz="quarter" idx="1"/>
          </p:nvPr>
        </p:nvSpPr>
        <p:spPr>
          <a:xfrm>
            <a:off x="457200" y="1285875"/>
            <a:ext cx="8258175" cy="5187950"/>
          </a:xfrm>
        </p:spPr>
        <p:txBody>
          <a:bodyPr/>
          <a:lstStyle/>
          <a:p>
            <a:r>
              <a:rPr lang="ru-RU" sz="2800" i="1" smtClean="0"/>
              <a:t>Х</a:t>
            </a:r>
            <a:r>
              <a:rPr lang="en-US" sz="2800" i="1" smtClean="0"/>
              <a:t>VIII</a:t>
            </a:r>
            <a:r>
              <a:rPr lang="ru-RU" sz="2800" i="1" smtClean="0"/>
              <a:t>ғ. 30-ж. </a:t>
            </a:r>
            <a:r>
              <a:rPr lang="ru-RU" sz="2800" i="1" smtClean="0">
                <a:hlinkClick r:id="rId2" tooltip="Кіші Жүз"/>
              </a:rPr>
              <a:t>Кіші Жүз</a:t>
            </a:r>
            <a:r>
              <a:rPr lang="ru-RU" sz="2800" i="1" smtClean="0"/>
              <a:t> </a:t>
            </a:r>
            <a:r>
              <a:rPr lang="ru-RU" sz="2800" i="1" smtClean="0">
                <a:hlinkClick r:id="rId3" tooltip="Ресей"/>
              </a:rPr>
              <a:t>Ресейге</a:t>
            </a:r>
            <a:r>
              <a:rPr lang="ru-RU" sz="2800" i="1" smtClean="0"/>
              <a:t> қосылғаннан кейін бекіністер салына бастады. 1744 ж. </a:t>
            </a:r>
            <a:r>
              <a:rPr lang="ru-RU" sz="2800" i="1" smtClean="0">
                <a:hlinkClick r:id="rId4" tooltip="Орынбор"/>
              </a:rPr>
              <a:t>Орынбор</a:t>
            </a:r>
            <a:r>
              <a:rPr lang="ru-RU" sz="2800" i="1" smtClean="0"/>
              <a:t> салынды. Ор өзені бойында Орск салынды. Орал қаласынан </a:t>
            </a:r>
            <a:r>
              <a:rPr lang="ru-RU" sz="2800" i="1" smtClean="0">
                <a:hlinkClick r:id="rId5" tooltip="Өскемен"/>
              </a:rPr>
              <a:t>Өскеменге</a:t>
            </a:r>
            <a:r>
              <a:rPr lang="ru-RU" sz="2800" i="1" smtClean="0"/>
              <a:t> дейінгі 3,5 мың шақырым қашықтықтағы </a:t>
            </a:r>
            <a:r>
              <a:rPr lang="ru-RU" sz="2800" i="1" smtClean="0">
                <a:hlinkClick r:id="rId6" tooltip="Жайық"/>
              </a:rPr>
              <a:t>Жайық</a:t>
            </a:r>
            <a:r>
              <a:rPr lang="ru-RU" sz="2800" i="1" smtClean="0"/>
              <a:t>, </a:t>
            </a:r>
            <a:r>
              <a:rPr lang="ru-RU" sz="2800" i="1" smtClean="0">
                <a:hlinkClick r:id="rId7" tooltip="Ертіс"/>
              </a:rPr>
              <a:t>Ертіс</a:t>
            </a:r>
            <a:r>
              <a:rPr lang="ru-RU" sz="2800" i="1" smtClean="0"/>
              <a:t> өзендері жағалауларында ірі әскери бекіністер салынды. Оларға </a:t>
            </a:r>
            <a:r>
              <a:rPr lang="ru-RU" sz="2800" i="1" smtClean="0">
                <a:hlinkClick r:id="rId8" tooltip="Орыс"/>
              </a:rPr>
              <a:t>орыс</a:t>
            </a:r>
            <a:r>
              <a:rPr lang="ru-RU" sz="2800" i="1" smtClean="0"/>
              <a:t>-</a:t>
            </a:r>
            <a:r>
              <a:rPr lang="ru-RU" sz="2800" i="1" smtClean="0">
                <a:hlinkClick r:id="rId9" tooltip="Казак (әлі жазылмаған)"/>
              </a:rPr>
              <a:t>казактар</a:t>
            </a:r>
            <a:r>
              <a:rPr lang="ru-RU" sz="2800" i="1" smtClean="0"/>
              <a:t> қоныстандырылды.Патша үкіметі қазақтарды ішкі жаққа Жайық сыртына өткізбей оған тыйым салды. Кіші жүз ханы Нұралының да қысымы көп болды.</a:t>
            </a:r>
            <a:endParaRPr lang="ru-RU" sz="2800" smtClean="0"/>
          </a:p>
          <a:p>
            <a:endParaRPr lang="ru-RU" smtClean="0"/>
          </a:p>
        </p:txBody>
      </p:sp>
      <p:sp>
        <p:nvSpPr>
          <p:cNvPr id="3" name="Нижний колонтитул 2"/>
          <p:cNvSpPr>
            <a:spLocks noGrp="1"/>
          </p:cNvSpPr>
          <p:nvPr>
            <p:ph type="ftr" sz="quarter" idx="12"/>
          </p:nvPr>
        </p:nvSpPr>
        <p:spPr/>
        <p:txBody>
          <a:bodyPr/>
          <a:lstStyle/>
          <a:p>
            <a:pPr>
              <a:defRPr/>
            </a:pPr>
            <a:r>
              <a:rPr lang="en-US" smtClean="0"/>
              <a:t>www.ZHARAR.com</a:t>
            </a:r>
            <a:endParaRPr lang="ru-RU"/>
          </a:p>
        </p:txBody>
      </p:sp>
    </p:spTree>
  </p:cSld>
  <p:clrMapOvr>
    <a:masterClrMapping/>
  </p:clrMapOvr>
  <p:transition>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endParaRPr lang="ru-RU"/>
          </a:p>
        </p:txBody>
      </p:sp>
      <p:sp>
        <p:nvSpPr>
          <p:cNvPr id="11267" name="Содержимое 2"/>
          <p:cNvSpPr>
            <a:spLocks noGrp="1"/>
          </p:cNvSpPr>
          <p:nvPr>
            <p:ph idx="1"/>
          </p:nvPr>
        </p:nvSpPr>
        <p:spPr/>
        <p:txBody>
          <a:bodyPr/>
          <a:lstStyle/>
          <a:p>
            <a:endParaRPr lang="ru-RU" smtClean="0"/>
          </a:p>
        </p:txBody>
      </p:sp>
      <p:pic>
        <p:nvPicPr>
          <p:cNvPr id="11268" name="Рисунок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810" y="548680"/>
            <a:ext cx="7632848" cy="57330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Нижний колонтитул 2"/>
          <p:cNvSpPr>
            <a:spLocks noGrp="1"/>
          </p:cNvSpPr>
          <p:nvPr>
            <p:ph type="ftr" sz="quarter" idx="11"/>
          </p:nvPr>
        </p:nvSpPr>
        <p:spPr/>
        <p:txBody>
          <a:bodyPr/>
          <a:lstStyle/>
          <a:p>
            <a:pPr>
              <a:defRPr/>
            </a:pPr>
            <a:r>
              <a:rPr lang="en-US" dirty="0"/>
              <a:t>www.tdk-valihanova.at.ua</a:t>
            </a:r>
            <a:endParaRPr lang="ru-RU" dirty="0"/>
          </a:p>
        </p:txBody>
      </p:sp>
    </p:spTree>
  </p:cSld>
  <p:clrMapOvr>
    <a:masterClrMapping/>
  </p:clrMapOvr>
  <p:transition>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ru-RU" b="1" i="1" dirty="0" err="1" smtClean="0"/>
              <a:t>Көтеріліс</a:t>
            </a:r>
            <a:r>
              <a:rPr lang="ru-RU" dirty="0" smtClean="0"/>
              <a:t/>
            </a:r>
            <a:br>
              <a:rPr lang="ru-RU" dirty="0" smtClean="0"/>
            </a:br>
            <a:endParaRPr lang="ru-RU" dirty="0"/>
          </a:p>
        </p:txBody>
      </p:sp>
      <p:sp>
        <p:nvSpPr>
          <p:cNvPr id="12291" name="Содержимое 2"/>
          <p:cNvSpPr>
            <a:spLocks noGrp="1"/>
          </p:cNvSpPr>
          <p:nvPr>
            <p:ph sz="quarter" idx="1"/>
          </p:nvPr>
        </p:nvSpPr>
        <p:spPr>
          <a:xfrm>
            <a:off x="457200" y="1600200"/>
            <a:ext cx="7931224" cy="4873625"/>
          </a:xfrm>
        </p:spPr>
        <p:txBody>
          <a:bodyPr/>
          <a:lstStyle/>
          <a:p>
            <a:pPr algn="just"/>
            <a:r>
              <a:rPr lang="ru-RU" sz="2300" i="1" dirty="0" err="1" smtClean="0"/>
              <a:t>Көтеріліс</a:t>
            </a:r>
            <a:r>
              <a:rPr lang="ru-RU" sz="2300" i="1" dirty="0" smtClean="0"/>
              <a:t> </a:t>
            </a:r>
            <a:r>
              <a:rPr lang="ru-RU" sz="2300" i="1" dirty="0" err="1" smtClean="0"/>
              <a:t>басында</a:t>
            </a:r>
            <a:r>
              <a:rPr lang="ru-RU" sz="2300" i="1" dirty="0" smtClean="0"/>
              <a:t> </a:t>
            </a:r>
            <a:r>
              <a:rPr lang="ru-RU" sz="2300" i="1" dirty="0" err="1" smtClean="0">
                <a:hlinkClick r:id="rId2" tooltip="Кіші жүз"/>
              </a:rPr>
              <a:t>Кіші</a:t>
            </a:r>
            <a:r>
              <a:rPr lang="ru-RU" sz="2300" i="1" dirty="0" smtClean="0">
                <a:hlinkClick r:id="rId2" tooltip="Кіші жүз"/>
              </a:rPr>
              <a:t> </a:t>
            </a:r>
            <a:r>
              <a:rPr lang="ru-RU" sz="2300" i="1" dirty="0" err="1" smtClean="0">
                <a:hlinkClick r:id="rId2" tooltip="Кіші жүз"/>
              </a:rPr>
              <a:t>жүздің</a:t>
            </a:r>
            <a:r>
              <a:rPr lang="ru-RU" sz="2300" i="1" dirty="0" smtClean="0"/>
              <a:t> </a:t>
            </a:r>
            <a:r>
              <a:rPr lang="ru-RU" sz="2300" i="1" dirty="0" err="1" smtClean="0">
                <a:hlinkClick r:id="rId3" tooltip="Байбақты"/>
              </a:rPr>
              <a:t>Байбақты</a:t>
            </a:r>
            <a:r>
              <a:rPr lang="ru-RU" sz="2300" i="1" dirty="0" smtClean="0"/>
              <a:t> </a:t>
            </a:r>
            <a:r>
              <a:rPr lang="ru-RU" sz="2300" i="1" dirty="0" err="1" smtClean="0">
                <a:hlinkClick r:id="rId4" tooltip="Ру"/>
              </a:rPr>
              <a:t>руынан</a:t>
            </a:r>
            <a:r>
              <a:rPr lang="ru-RU" sz="2300" i="1" dirty="0" smtClean="0"/>
              <a:t> </a:t>
            </a:r>
            <a:r>
              <a:rPr lang="ru-RU" sz="2300" i="1" dirty="0" err="1" smtClean="0"/>
              <a:t>шыққан</a:t>
            </a:r>
            <a:r>
              <a:rPr lang="ru-RU" sz="2300" i="1" dirty="0" smtClean="0"/>
              <a:t> Сырым батыр (1742-1802) </a:t>
            </a:r>
            <a:r>
              <a:rPr lang="ru-RU" sz="2300" i="1" dirty="0" err="1" smtClean="0"/>
              <a:t>тұрды</a:t>
            </a:r>
            <a:r>
              <a:rPr lang="ru-RU" sz="2300" i="1" dirty="0" smtClean="0"/>
              <a:t>. 1783 ж. </a:t>
            </a:r>
            <a:r>
              <a:rPr lang="ru-RU" sz="2300" i="1" dirty="0" err="1" smtClean="0"/>
              <a:t>көктемінде</a:t>
            </a:r>
            <a:r>
              <a:rPr lang="ru-RU" sz="2300" i="1" dirty="0" smtClean="0"/>
              <a:t> </a:t>
            </a:r>
            <a:r>
              <a:rPr lang="ru-RU" sz="2300" i="1" dirty="0" err="1" smtClean="0"/>
              <a:t>қазақтардың</a:t>
            </a:r>
            <a:r>
              <a:rPr lang="ru-RU" sz="2300" i="1" dirty="0" smtClean="0"/>
              <a:t> Орал </a:t>
            </a:r>
            <a:r>
              <a:rPr lang="ru-RU" sz="2300" i="1" dirty="0" err="1" smtClean="0"/>
              <a:t>бекінісіне</a:t>
            </a:r>
            <a:r>
              <a:rPr lang="ru-RU" sz="2300" i="1" dirty="0" smtClean="0"/>
              <a:t> </a:t>
            </a:r>
            <a:r>
              <a:rPr lang="ru-RU" sz="2300" i="1" dirty="0" err="1" smtClean="0"/>
              <a:t>шабуылы</a:t>
            </a:r>
            <a:r>
              <a:rPr lang="ru-RU" sz="2300" i="1" dirty="0" smtClean="0"/>
              <a:t> </a:t>
            </a:r>
            <a:r>
              <a:rPr lang="ru-RU" sz="2300" i="1" dirty="0" err="1" smtClean="0"/>
              <a:t>басталды</a:t>
            </a:r>
            <a:r>
              <a:rPr lang="ru-RU" sz="2300" i="1" dirty="0" smtClean="0"/>
              <a:t>. </a:t>
            </a:r>
            <a:r>
              <a:rPr lang="ru-RU" sz="2300" i="1" dirty="0" err="1" smtClean="0"/>
              <a:t>Ағамандар</a:t>
            </a:r>
            <a:r>
              <a:rPr lang="ru-RU" sz="2300" i="1" dirty="0" smtClean="0"/>
              <a:t> </a:t>
            </a:r>
            <a:r>
              <a:rPr lang="ru-RU" sz="2300" i="1" dirty="0" err="1" smtClean="0"/>
              <a:t>Тасболат</a:t>
            </a:r>
            <a:r>
              <a:rPr lang="ru-RU" sz="2300" i="1" dirty="0" smtClean="0"/>
              <a:t> пен </a:t>
            </a:r>
            <a:r>
              <a:rPr lang="ru-RU" sz="2300" i="1" dirty="0" err="1" smtClean="0"/>
              <a:t>Ерболат</a:t>
            </a:r>
            <a:r>
              <a:rPr lang="ru-RU" sz="2300" i="1" dirty="0" smtClean="0"/>
              <a:t> </a:t>
            </a:r>
            <a:r>
              <a:rPr lang="ru-RU" sz="2300" i="1" dirty="0" err="1" smtClean="0"/>
              <a:t>бастаған</a:t>
            </a:r>
            <a:r>
              <a:rPr lang="ru-RU" sz="2300" i="1" dirty="0" smtClean="0"/>
              <a:t> </a:t>
            </a:r>
            <a:r>
              <a:rPr lang="ru-RU" sz="2300" i="1" dirty="0" err="1" smtClean="0"/>
              <a:t>қазақ</a:t>
            </a:r>
            <a:r>
              <a:rPr lang="ru-RU" sz="2300" i="1" dirty="0" smtClean="0"/>
              <a:t> </a:t>
            </a:r>
            <a:r>
              <a:rPr lang="ru-RU" sz="2300" i="1" dirty="0" err="1" smtClean="0"/>
              <a:t>жасақтары</a:t>
            </a:r>
            <a:r>
              <a:rPr lang="ru-RU" sz="2300" i="1" dirty="0" smtClean="0"/>
              <a:t> </a:t>
            </a:r>
            <a:r>
              <a:rPr lang="ru-RU" sz="2300" i="1" dirty="0" err="1" smtClean="0"/>
              <a:t>Гирьяль</a:t>
            </a:r>
            <a:r>
              <a:rPr lang="ru-RU" sz="2300" i="1" dirty="0" smtClean="0"/>
              <a:t> </a:t>
            </a:r>
            <a:r>
              <a:rPr lang="ru-RU" sz="2300" i="1" dirty="0" err="1" smtClean="0"/>
              <a:t>бекінісіне</a:t>
            </a:r>
            <a:r>
              <a:rPr lang="ru-RU" sz="2300" i="1" dirty="0" smtClean="0"/>
              <a:t> </a:t>
            </a:r>
            <a:r>
              <a:rPr lang="ru-RU" sz="2300" i="1" dirty="0" err="1" smtClean="0"/>
              <a:t>шабуыл</a:t>
            </a:r>
            <a:r>
              <a:rPr lang="ru-RU" sz="2300" i="1" dirty="0" smtClean="0"/>
              <a:t> </a:t>
            </a:r>
            <a:r>
              <a:rPr lang="ru-RU" sz="2300" i="1" dirty="0" err="1" smtClean="0"/>
              <a:t>жасады</a:t>
            </a:r>
            <a:r>
              <a:rPr lang="ru-RU" sz="2300" i="1" dirty="0" smtClean="0"/>
              <a:t>. </a:t>
            </a:r>
            <a:r>
              <a:rPr lang="ru-RU" sz="2300" i="1" dirty="0" err="1" smtClean="0"/>
              <a:t>Орынбор</a:t>
            </a:r>
            <a:r>
              <a:rPr lang="ru-RU" sz="2300" i="1" dirty="0" smtClean="0"/>
              <a:t> коменданты </a:t>
            </a:r>
            <a:r>
              <a:rPr lang="ru-RU" sz="2300" i="1" dirty="0" err="1" smtClean="0"/>
              <a:t>Ладыменский</a:t>
            </a:r>
            <a:r>
              <a:rPr lang="ru-RU" sz="2300" i="1" dirty="0" smtClean="0"/>
              <a:t> </a:t>
            </a:r>
            <a:r>
              <a:rPr lang="ru-RU" sz="2300" i="1" dirty="0" err="1" smtClean="0"/>
              <a:t>далаға</a:t>
            </a:r>
            <a:r>
              <a:rPr lang="ru-RU" sz="2300" i="1" dirty="0" smtClean="0"/>
              <a:t> </a:t>
            </a:r>
            <a:r>
              <a:rPr lang="ru-RU" sz="2300" i="1" dirty="0" err="1" smtClean="0"/>
              <a:t>орынборлық</a:t>
            </a:r>
            <a:r>
              <a:rPr lang="ru-RU" sz="2300" i="1" dirty="0" smtClean="0"/>
              <a:t> </a:t>
            </a:r>
            <a:r>
              <a:rPr lang="ru-RU" sz="2300" i="1" dirty="0" err="1" smtClean="0"/>
              <a:t>казактардан</a:t>
            </a:r>
            <a:r>
              <a:rPr lang="ru-RU" sz="2300" i="1" dirty="0" smtClean="0"/>
              <a:t> </a:t>
            </a:r>
            <a:r>
              <a:rPr lang="ru-RU" sz="2300" i="1" dirty="0" err="1" smtClean="0"/>
              <a:t>құралған</a:t>
            </a:r>
            <a:r>
              <a:rPr lang="ru-RU" sz="2300" i="1" dirty="0" smtClean="0"/>
              <a:t> </a:t>
            </a:r>
            <a:r>
              <a:rPr lang="ru-RU" sz="2300" i="1" dirty="0" err="1" smtClean="0"/>
              <a:t>жазалау</a:t>
            </a:r>
            <a:r>
              <a:rPr lang="ru-RU" sz="2300" i="1" dirty="0" smtClean="0"/>
              <a:t> </a:t>
            </a:r>
            <a:r>
              <a:rPr lang="ru-RU" sz="2300" i="1" dirty="0" err="1" smtClean="0"/>
              <a:t>отрядтары</a:t>
            </a:r>
            <a:r>
              <a:rPr lang="ru-RU" sz="2300" i="1" dirty="0" smtClean="0"/>
              <a:t> мен </a:t>
            </a:r>
            <a:r>
              <a:rPr lang="ru-RU" sz="2300" i="1" dirty="0" err="1" smtClean="0"/>
              <a:t>жүзбасы</a:t>
            </a:r>
            <a:r>
              <a:rPr lang="ru-RU" sz="2300" i="1" dirty="0" smtClean="0"/>
              <a:t> </a:t>
            </a:r>
            <a:r>
              <a:rPr lang="ru-RU" sz="2300" i="1" dirty="0" err="1" smtClean="0"/>
              <a:t>С.харитонов</a:t>
            </a:r>
            <a:r>
              <a:rPr lang="ru-RU" sz="2300" i="1" dirty="0" smtClean="0"/>
              <a:t> </a:t>
            </a:r>
            <a:r>
              <a:rPr lang="ru-RU" sz="2300" i="1" dirty="0" err="1" smtClean="0"/>
              <a:t>басқарған</a:t>
            </a:r>
            <a:r>
              <a:rPr lang="ru-RU" sz="2300" i="1" dirty="0" smtClean="0"/>
              <a:t> </a:t>
            </a:r>
            <a:r>
              <a:rPr lang="ru-RU" sz="2300" i="1" dirty="0" err="1" smtClean="0"/>
              <a:t>башқұрттардың</a:t>
            </a:r>
            <a:r>
              <a:rPr lang="ru-RU" sz="2300" i="1" dirty="0" smtClean="0"/>
              <a:t> 1500 </a:t>
            </a:r>
            <a:r>
              <a:rPr lang="ru-RU" sz="2300" i="1" dirty="0" err="1" smtClean="0"/>
              <a:t>адамдық</a:t>
            </a:r>
            <a:r>
              <a:rPr lang="ru-RU" sz="2300" i="1" dirty="0" smtClean="0"/>
              <a:t> </a:t>
            </a:r>
            <a:r>
              <a:rPr lang="ru-RU" sz="2300" i="1" dirty="0" err="1" smtClean="0"/>
              <a:t>отрядын</a:t>
            </a:r>
            <a:r>
              <a:rPr lang="ru-RU" sz="2300" i="1" dirty="0" smtClean="0"/>
              <a:t> </a:t>
            </a:r>
            <a:r>
              <a:rPr lang="ru-RU" sz="2300" i="1" dirty="0" err="1" smtClean="0"/>
              <a:t>жіберді</a:t>
            </a:r>
            <a:r>
              <a:rPr lang="ru-RU" sz="2300" i="1" dirty="0" smtClean="0"/>
              <a:t>. </a:t>
            </a:r>
            <a:r>
              <a:rPr lang="ru-RU" sz="2300" i="1" dirty="0" err="1" smtClean="0"/>
              <a:t>Қазақ</a:t>
            </a:r>
            <a:r>
              <a:rPr lang="ru-RU" sz="2300" i="1" dirty="0" smtClean="0"/>
              <a:t> </a:t>
            </a:r>
            <a:r>
              <a:rPr lang="ru-RU" sz="2300" i="1" dirty="0" err="1" smtClean="0"/>
              <a:t>жасақтары</a:t>
            </a:r>
            <a:r>
              <a:rPr lang="ru-RU" sz="2300" i="1" dirty="0" smtClean="0"/>
              <a:t> </a:t>
            </a:r>
            <a:r>
              <a:rPr lang="ru-RU" sz="2300" i="1" dirty="0" err="1" smtClean="0"/>
              <a:t>харитонов</a:t>
            </a:r>
            <a:r>
              <a:rPr lang="ru-RU" sz="2300" i="1" dirty="0" smtClean="0"/>
              <a:t> </a:t>
            </a:r>
            <a:r>
              <a:rPr lang="ru-RU" sz="2300" i="1" dirty="0" err="1" smtClean="0"/>
              <a:t>басқарған</a:t>
            </a:r>
            <a:r>
              <a:rPr lang="ru-RU" sz="2300" i="1" dirty="0" smtClean="0"/>
              <a:t> </a:t>
            </a:r>
            <a:r>
              <a:rPr lang="ru-RU" sz="2300" i="1" dirty="0" err="1" smtClean="0"/>
              <a:t>башқұрттардың</a:t>
            </a:r>
            <a:r>
              <a:rPr lang="ru-RU" sz="2300" i="1" dirty="0" smtClean="0"/>
              <a:t> 1500 </a:t>
            </a:r>
            <a:r>
              <a:rPr lang="ru-RU" sz="2300" i="1" dirty="0" err="1" smtClean="0"/>
              <a:t>адамдық</a:t>
            </a:r>
            <a:r>
              <a:rPr lang="ru-RU" sz="2300" i="1" dirty="0" smtClean="0"/>
              <a:t> </a:t>
            </a:r>
            <a:r>
              <a:rPr lang="ru-RU" sz="2300" i="1" dirty="0" err="1" smtClean="0"/>
              <a:t>отрядын</a:t>
            </a:r>
            <a:r>
              <a:rPr lang="ru-RU" sz="2300" i="1" dirty="0" smtClean="0"/>
              <a:t> </a:t>
            </a:r>
            <a:r>
              <a:rPr lang="ru-RU" sz="2300" i="1" dirty="0" err="1" smtClean="0"/>
              <a:t>жіберді</a:t>
            </a:r>
            <a:r>
              <a:rPr lang="ru-RU" sz="2300" i="1" dirty="0" smtClean="0"/>
              <a:t>. </a:t>
            </a:r>
            <a:r>
              <a:rPr lang="ru-RU" sz="2300" i="1" dirty="0" err="1" smtClean="0"/>
              <a:t>Қазақ</a:t>
            </a:r>
            <a:r>
              <a:rPr lang="ru-RU" sz="2300" i="1" dirty="0" smtClean="0"/>
              <a:t> </a:t>
            </a:r>
            <a:r>
              <a:rPr lang="ru-RU" sz="2300" i="1" dirty="0" err="1" smtClean="0"/>
              <a:t>жасақтары</a:t>
            </a:r>
            <a:r>
              <a:rPr lang="ru-RU" sz="2300" i="1" dirty="0" smtClean="0"/>
              <a:t> </a:t>
            </a:r>
            <a:r>
              <a:rPr lang="ru-RU" sz="2300" i="1" dirty="0" err="1" smtClean="0"/>
              <a:t>харитоновтың</a:t>
            </a:r>
            <a:r>
              <a:rPr lang="ru-RU" sz="2300" i="1" dirty="0" smtClean="0"/>
              <a:t> </a:t>
            </a:r>
            <a:r>
              <a:rPr lang="ru-RU" sz="2300" i="1" dirty="0" err="1" smtClean="0"/>
              <a:t>отрядына</a:t>
            </a:r>
            <a:r>
              <a:rPr lang="ru-RU" sz="2300" i="1" dirty="0" smtClean="0"/>
              <a:t> </a:t>
            </a:r>
            <a:r>
              <a:rPr lang="ru-RU" sz="2300" i="1" dirty="0" err="1" smtClean="0"/>
              <a:t>қарсылық</a:t>
            </a:r>
            <a:r>
              <a:rPr lang="ru-RU" sz="2300" i="1" dirty="0" smtClean="0"/>
              <a:t> </a:t>
            </a:r>
            <a:r>
              <a:rPr lang="ru-RU" sz="2300" i="1" dirty="0" err="1" smtClean="0"/>
              <a:t>көрсетті</a:t>
            </a:r>
            <a:r>
              <a:rPr lang="ru-RU" sz="2300" i="1" dirty="0" smtClean="0"/>
              <a:t>, </a:t>
            </a:r>
            <a:r>
              <a:rPr lang="ru-RU" sz="2300" i="1" dirty="0" err="1" smtClean="0"/>
              <a:t>бірақ</a:t>
            </a:r>
            <a:r>
              <a:rPr lang="ru-RU" sz="2300" i="1" dirty="0" smtClean="0"/>
              <a:t> </a:t>
            </a:r>
            <a:r>
              <a:rPr lang="ru-RU" sz="2300" i="1" dirty="0" err="1" smtClean="0"/>
              <a:t>олар</a:t>
            </a:r>
            <a:r>
              <a:rPr lang="ru-RU" sz="2300" i="1" dirty="0" smtClean="0"/>
              <a:t> </a:t>
            </a:r>
            <a:r>
              <a:rPr lang="ru-RU" sz="2300" i="1" dirty="0" err="1" smtClean="0"/>
              <a:t>жеңілді</a:t>
            </a:r>
            <a:r>
              <a:rPr lang="ru-RU" sz="2300" i="1" dirty="0" smtClean="0"/>
              <a:t>.</a:t>
            </a:r>
            <a:endParaRPr lang="ru-RU" sz="2300" dirty="0" smtClean="0"/>
          </a:p>
        </p:txBody>
      </p:sp>
      <p:sp>
        <p:nvSpPr>
          <p:cNvPr id="3" name="Нижний колонтитул 2"/>
          <p:cNvSpPr>
            <a:spLocks noGrp="1"/>
          </p:cNvSpPr>
          <p:nvPr>
            <p:ph type="ftr" sz="quarter" idx="12"/>
          </p:nvPr>
        </p:nvSpPr>
        <p:spPr/>
        <p:txBody>
          <a:bodyPr/>
          <a:lstStyle/>
          <a:p>
            <a:pPr>
              <a:defRPr/>
            </a:pPr>
            <a:r>
              <a:rPr lang="en-US" smtClean="0"/>
              <a:t>www.ZHARAR.com</a:t>
            </a:r>
            <a:endParaRPr lang="ru-RU"/>
          </a:p>
        </p:txBody>
      </p:sp>
    </p:spTree>
  </p:cSld>
  <p:clrMapOvr>
    <a:masterClrMapping/>
  </p:clrMapOvr>
  <p:transition>
    <p:wheel spokes="8"/>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endParaRPr lang="ru-RU"/>
          </a:p>
        </p:txBody>
      </p:sp>
      <p:sp>
        <p:nvSpPr>
          <p:cNvPr id="13315" name="Содержимое 2"/>
          <p:cNvSpPr>
            <a:spLocks noGrp="1"/>
          </p:cNvSpPr>
          <p:nvPr>
            <p:ph sz="quarter" idx="1"/>
          </p:nvPr>
        </p:nvSpPr>
        <p:spPr>
          <a:xfrm>
            <a:off x="0" y="0"/>
            <a:ext cx="9144000" cy="6858000"/>
          </a:xfrm>
        </p:spPr>
        <p:txBody>
          <a:bodyPr/>
          <a:lstStyle/>
          <a:p>
            <a:r>
              <a:rPr lang="ru-RU" i="1" smtClean="0"/>
              <a:t>1784 ж. мамырда Сырым оралдық </a:t>
            </a:r>
            <a:r>
              <a:rPr lang="ru-RU" i="1" smtClean="0">
                <a:hlinkClick r:id="rId2" tooltip="Казак (әлі жазылмаған)"/>
              </a:rPr>
              <a:t>казактармен</a:t>
            </a:r>
            <a:r>
              <a:rPr lang="ru-RU" i="1" smtClean="0"/>
              <a:t> ұрыс жүргізді. Қазақ жасақтары Нижневральск желісі ауданында, Орск бекінісі маңында әрекет жасады. Қараша айында Сырым жасағында 1000 адам болды. 1785 ж. көктемде қаза даласына жазалаушылар келе жатқанын естіген Сырым 2700 адам жасақ жинады. Оған 3,5 мың адамы бар </a:t>
            </a:r>
            <a:r>
              <a:rPr lang="ru-RU" i="1" smtClean="0">
                <a:hlinkClick r:id="rId3" tooltip="Барақ"/>
              </a:rPr>
              <a:t>Барақ</a:t>
            </a:r>
            <a:r>
              <a:rPr lang="ru-RU" i="1" smtClean="0"/>
              <a:t> пен </a:t>
            </a:r>
            <a:r>
              <a:rPr lang="ru-RU" i="1" smtClean="0">
                <a:hlinkClick r:id="rId4" tooltip="Тіленші (әлі жазылмаған)"/>
              </a:rPr>
              <a:t>Тіленші</a:t>
            </a:r>
            <a:r>
              <a:rPr lang="ru-RU" i="1" smtClean="0"/>
              <a:t> әскері қосылады. Оларды шекеара бойына қалдырып Сырым бес жүз жігітімен Сахарный бекінісіне шабуыл жасады. Бірақ Сырым бекіністі ала алмады. 1785 ж. жазында тағы да адамдар қосылады. Осы тұста </a:t>
            </a:r>
            <a:r>
              <a:rPr lang="ru-RU" i="1" smtClean="0">
                <a:hlinkClick r:id="rId5" tooltip="Тама руы (әлі жазылмаған)"/>
              </a:rPr>
              <a:t>Тама руының</a:t>
            </a:r>
            <a:r>
              <a:rPr lang="ru-RU" i="1" smtClean="0"/>
              <a:t> старшыны Қадыр, Садыр деген батырлардың бастауымен Нарын құмының жІгіттері Сырымды қолдап, </a:t>
            </a:r>
            <a:r>
              <a:rPr lang="ru-RU" i="1" smtClean="0">
                <a:hlinkClick r:id="rId6" tooltip="Орыс"/>
              </a:rPr>
              <a:t>орыс</a:t>
            </a:r>
            <a:r>
              <a:rPr lang="ru-RU" i="1" smtClean="0"/>
              <a:t> әскерлеріне қарсы күреседі.1785 жылы Орынбордан патша генералы Смирнов, Орал қаласынан Жайық атамандары Колпаков пен Пономарев бастапан әскер шоғырлары шығып, Сырым жасақтарын құртпақшы, көтерілісті баспақшы болады. Сырым жасағы оларға партизандық соғыс жасайды.</a:t>
            </a:r>
            <a:endParaRPr lang="ru-RU" smtClean="0"/>
          </a:p>
          <a:p>
            <a:endParaRPr lang="ru-RU" smtClean="0"/>
          </a:p>
        </p:txBody>
      </p:sp>
      <p:sp>
        <p:nvSpPr>
          <p:cNvPr id="3" name="Нижний колонтитул 2"/>
          <p:cNvSpPr>
            <a:spLocks noGrp="1"/>
          </p:cNvSpPr>
          <p:nvPr>
            <p:ph type="ftr" sz="quarter" idx="12"/>
          </p:nvPr>
        </p:nvSpPr>
        <p:spPr/>
        <p:txBody>
          <a:bodyPr/>
          <a:lstStyle/>
          <a:p>
            <a:pPr>
              <a:defRPr/>
            </a:pPr>
            <a:r>
              <a:rPr lang="en-US" smtClean="0"/>
              <a:t>www.ZHARAR.com</a:t>
            </a:r>
            <a:endParaRPr lang="ru-RU"/>
          </a:p>
        </p:txBody>
      </p:sp>
    </p:spTree>
  </p:cSld>
  <p:clrMapOvr>
    <a:masterClrMapping/>
  </p:clrMapOvr>
  <p:transition>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endParaRPr lang="ru-RU"/>
          </a:p>
        </p:txBody>
      </p:sp>
      <p:sp>
        <p:nvSpPr>
          <p:cNvPr id="14339" name="Содержимое 2"/>
          <p:cNvSpPr>
            <a:spLocks noGrp="1"/>
          </p:cNvSpPr>
          <p:nvPr>
            <p:ph sz="quarter" idx="1"/>
          </p:nvPr>
        </p:nvSpPr>
        <p:spPr>
          <a:xfrm>
            <a:off x="142875" y="214313"/>
            <a:ext cx="8572500" cy="6286500"/>
          </a:xfrm>
        </p:spPr>
        <p:txBody>
          <a:bodyPr/>
          <a:lstStyle/>
          <a:p>
            <a:r>
              <a:rPr lang="ru-RU" sz="2800" b="1" i="1" smtClean="0"/>
              <a:t>Ресейдің саясаты</a:t>
            </a:r>
            <a:endParaRPr lang="ru-RU" sz="2800" smtClean="0"/>
          </a:p>
          <a:p>
            <a:r>
              <a:rPr lang="ru-RU" sz="2800" i="1" smtClean="0">
                <a:hlinkClick r:id="rId2" tooltip="Ресей"/>
              </a:rPr>
              <a:t>Ресей</a:t>
            </a:r>
            <a:r>
              <a:rPr lang="ru-RU" sz="2800" i="1" smtClean="0"/>
              <a:t> үкіметі жағдайды өзінше шешпекші болады. Бұл хандық тәртіпті жою шарасы болды. Сырым мұнымен келіседі. 1786 ж. Хандық жойылып, </a:t>
            </a:r>
            <a:r>
              <a:rPr lang="ru-RU" sz="2800" i="1" smtClean="0">
                <a:hlinkClick r:id="rId3" tooltip="Нұралы хан"/>
              </a:rPr>
              <a:t>Нұралы хан</a:t>
            </a:r>
            <a:r>
              <a:rPr lang="ru-RU" sz="2800" i="1" smtClean="0"/>
              <a:t> Жайық бойындағы орыс бекіністерін паналады. Сырым он екі ата </a:t>
            </a:r>
            <a:r>
              <a:rPr lang="ru-RU" sz="2800" i="1" smtClean="0">
                <a:hlinkClick r:id="rId4" tooltip="Байұлы"/>
              </a:rPr>
              <a:t>Байұлының</a:t>
            </a:r>
            <a:r>
              <a:rPr lang="ru-RU" sz="2800" i="1" smtClean="0"/>
              <a:t> аға старшыны болды. Оның билігі халыққа жақсы болды. Ұзақ жылдар бойы сүйеніш болып келген хандық билікті бекер жойғанын үкімет түсінді. Сөйтіп, хандық билікті қалпына келтіруге кірісті. 1790 ж. Нұралы өлгеннен кейін осы оқиғаны желеу етіп, інісі Ералыны хан етті.</a:t>
            </a:r>
            <a:endParaRPr lang="ru-RU" sz="2800" smtClean="0"/>
          </a:p>
          <a:p>
            <a:endParaRPr lang="ru-RU" smtClean="0"/>
          </a:p>
        </p:txBody>
      </p:sp>
      <p:sp>
        <p:nvSpPr>
          <p:cNvPr id="3" name="Нижний колонтитул 2"/>
          <p:cNvSpPr>
            <a:spLocks noGrp="1"/>
          </p:cNvSpPr>
          <p:nvPr>
            <p:ph type="ftr" sz="quarter" idx="12"/>
          </p:nvPr>
        </p:nvSpPr>
        <p:spPr/>
        <p:txBody>
          <a:bodyPr/>
          <a:lstStyle/>
          <a:p>
            <a:pPr>
              <a:defRPr/>
            </a:pPr>
            <a:r>
              <a:rPr lang="en-US" smtClean="0"/>
              <a:t>www.ZHARAR.com</a:t>
            </a:r>
            <a:endParaRPr lang="ru-RU"/>
          </a:p>
        </p:txBody>
      </p:sp>
    </p:spTree>
  </p:cSld>
  <p:clrMapOvr>
    <a:masterClrMapping/>
  </p:clrMapOvr>
  <p:transition>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endParaRPr lang="ru-RU"/>
          </a:p>
        </p:txBody>
      </p:sp>
      <p:sp>
        <p:nvSpPr>
          <p:cNvPr id="15363" name="Содержимое 2"/>
          <p:cNvSpPr>
            <a:spLocks noGrp="1"/>
          </p:cNvSpPr>
          <p:nvPr>
            <p:ph sz="quarter" idx="1"/>
          </p:nvPr>
        </p:nvSpPr>
        <p:spPr>
          <a:xfrm>
            <a:off x="142875" y="0"/>
            <a:ext cx="7929563" cy="6858000"/>
          </a:xfrm>
        </p:spPr>
        <p:txBody>
          <a:bodyPr/>
          <a:lstStyle/>
          <a:p>
            <a:r>
              <a:rPr lang="ru-RU" i="1" smtClean="0"/>
              <a:t>Ералы халықты ойламады. Жер тарылды. Тағыда халық Сырым төңірегіне топтасты. 1791 жылдың наурызында жазалаушылардан сақтау үшін, </a:t>
            </a:r>
            <a:r>
              <a:rPr lang="ru-RU" i="1" smtClean="0">
                <a:hlinkClick r:id="rId2" tooltip="Табын"/>
              </a:rPr>
              <a:t>табын</a:t>
            </a:r>
            <a:r>
              <a:rPr lang="ru-RU" i="1" smtClean="0"/>
              <a:t>, </a:t>
            </a:r>
            <a:r>
              <a:rPr lang="ru-RU" i="1" smtClean="0">
                <a:hlinkClick r:id="rId3" tooltip="Кердері"/>
              </a:rPr>
              <a:t>кердері</a:t>
            </a:r>
            <a:r>
              <a:rPr lang="ru-RU" i="1" smtClean="0"/>
              <a:t> </a:t>
            </a:r>
            <a:r>
              <a:rPr lang="ru-RU" i="1" smtClean="0">
                <a:hlinkClick r:id="rId4" tooltip="Ру"/>
              </a:rPr>
              <a:t>руларын</a:t>
            </a:r>
            <a:r>
              <a:rPr lang="ru-RU" i="1" smtClean="0"/>
              <a:t> шығысқа Мұғалжар тауларына ойысуды ұсынды. Бұл саясат кейін өзін ақтады. 1792 ж. Cырымның қарулы күшінде мыңнан астам жасақ болды. Патша үкіметі Сырым </a:t>
            </a:r>
            <a:r>
              <a:rPr lang="ru-RU" i="1" smtClean="0">
                <a:hlinkClick r:id="rId5" tooltip="Бұхара"/>
              </a:rPr>
              <a:t>Бұхара</a:t>
            </a:r>
            <a:r>
              <a:rPr lang="ru-RU" i="1" smtClean="0"/>
              <a:t>, </a:t>
            </a:r>
            <a:r>
              <a:rPr lang="ru-RU" i="1" smtClean="0">
                <a:hlinkClick r:id="rId6" tooltip="Хиуа"/>
              </a:rPr>
              <a:t>Хиуа</a:t>
            </a:r>
            <a:r>
              <a:rPr lang="ru-RU" i="1" smtClean="0"/>
              <a:t> хандығымен байланысады деп қауіптенді. Өйткені Сырым олармен келісім жасаған болатын.</a:t>
            </a:r>
            <a:endParaRPr lang="ru-RU" smtClean="0"/>
          </a:p>
          <a:p>
            <a:r>
              <a:rPr lang="ru-RU" i="1" smtClean="0"/>
              <a:t>Патша үкіметі бірқатар жеңілдіктер жасауға мәжбүр болды. Жайық өзенінің оң жағында мал жаюға, Жайық пен Еділ арасындағы Үлкен және Кіші өзендердің (Қара өзен, Сары өзен) бойындағы жайылымдарды пайдалануға рұқсат етті. Одан халық жағдайы жақсармады. 1795-1796 жж. жұт халықты қажытты.</a:t>
            </a:r>
            <a:endParaRPr lang="ru-RU" smtClean="0"/>
          </a:p>
        </p:txBody>
      </p:sp>
      <p:sp>
        <p:nvSpPr>
          <p:cNvPr id="3" name="Нижний колонтитул 2"/>
          <p:cNvSpPr>
            <a:spLocks noGrp="1"/>
          </p:cNvSpPr>
          <p:nvPr>
            <p:ph type="ftr" sz="quarter" idx="12"/>
          </p:nvPr>
        </p:nvSpPr>
        <p:spPr/>
        <p:txBody>
          <a:bodyPr/>
          <a:lstStyle/>
          <a:p>
            <a:pPr>
              <a:defRPr/>
            </a:pPr>
            <a:r>
              <a:rPr lang="en-US" smtClean="0"/>
              <a:t>www.ZHARAR.com</a:t>
            </a:r>
            <a:endParaRPr lang="ru-RU"/>
          </a:p>
        </p:txBody>
      </p:sp>
    </p:spTree>
  </p:cSld>
  <p:clrMapOvr>
    <a:masterClrMapping/>
  </p:clrMapOvr>
  <p:transition>
    <p:wheel spokes="8"/>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Содержимое 2"/>
          <p:cNvSpPr>
            <a:spLocks noGrp="1"/>
          </p:cNvSpPr>
          <p:nvPr>
            <p:ph sz="quarter" idx="4294967295"/>
          </p:nvPr>
        </p:nvSpPr>
        <p:spPr>
          <a:xfrm>
            <a:off x="395536" y="548680"/>
            <a:ext cx="7776864" cy="5760640"/>
          </a:xfrm>
        </p:spPr>
        <p:txBody>
          <a:bodyPr/>
          <a:lstStyle/>
          <a:p>
            <a:r>
              <a:rPr lang="ru-RU" sz="2800" i="1" dirty="0" smtClean="0"/>
              <a:t>1794 </a:t>
            </a:r>
            <a:r>
              <a:rPr lang="ru-RU" sz="2800" i="1" dirty="0" err="1" smtClean="0"/>
              <a:t>жылы</a:t>
            </a:r>
            <a:r>
              <a:rPr lang="ru-RU" sz="2800" i="1" dirty="0" smtClean="0"/>
              <a:t> </a:t>
            </a:r>
            <a:r>
              <a:rPr lang="ru-RU" sz="2800" i="1" dirty="0" err="1" smtClean="0">
                <a:hlinkClick r:id="rId2" tooltip="Ералы хан (әлі жазылмаған)"/>
              </a:rPr>
              <a:t>Ералы</a:t>
            </a:r>
            <a:r>
              <a:rPr lang="ru-RU" sz="2800" i="1" dirty="0" smtClean="0">
                <a:hlinkClick r:id="rId2" tooltip="Ералы хан (әлі жазылмаған)"/>
              </a:rPr>
              <a:t> хан</a:t>
            </a:r>
            <a:r>
              <a:rPr lang="ru-RU" sz="2800" i="1" dirty="0" smtClean="0"/>
              <a:t> </a:t>
            </a:r>
            <a:r>
              <a:rPr lang="ru-RU" sz="2800" i="1" dirty="0" err="1" smtClean="0"/>
              <a:t>өліп</a:t>
            </a:r>
            <a:r>
              <a:rPr lang="ru-RU" sz="2800" i="1" dirty="0" smtClean="0"/>
              <a:t>, 1795 ж. </a:t>
            </a:r>
            <a:r>
              <a:rPr lang="ru-RU" sz="2800" i="1" dirty="0" err="1" smtClean="0">
                <a:hlinkClick r:id="rId3" tooltip="Есім хан"/>
              </a:rPr>
              <a:t>Есім</a:t>
            </a:r>
            <a:r>
              <a:rPr lang="ru-RU" sz="2800" i="1" dirty="0" smtClean="0">
                <a:hlinkClick r:id="rId3" tooltip="Есім хан"/>
              </a:rPr>
              <a:t> хан</a:t>
            </a:r>
            <a:r>
              <a:rPr lang="ru-RU" sz="2800" i="1" dirty="0" smtClean="0"/>
              <a:t> </a:t>
            </a:r>
            <a:r>
              <a:rPr lang="ru-RU" sz="2800" i="1" dirty="0" err="1" smtClean="0"/>
              <a:t>болды</a:t>
            </a:r>
            <a:r>
              <a:rPr lang="ru-RU" sz="2800" i="1" dirty="0" smtClean="0"/>
              <a:t>. </a:t>
            </a:r>
            <a:r>
              <a:rPr lang="ru-RU" sz="2800" i="1" dirty="0" err="1" smtClean="0"/>
              <a:t>Ұлт-азаттық</a:t>
            </a:r>
            <a:r>
              <a:rPr lang="ru-RU" sz="2800" i="1" dirty="0" smtClean="0"/>
              <a:t> </a:t>
            </a:r>
            <a:r>
              <a:rPr lang="ru-RU" sz="2800" i="1" dirty="0" err="1" smtClean="0"/>
              <a:t>көтеріліс</a:t>
            </a:r>
            <a:r>
              <a:rPr lang="ru-RU" sz="2800" i="1" dirty="0" smtClean="0"/>
              <a:t> </a:t>
            </a:r>
            <a:r>
              <a:rPr lang="ru-RU" sz="2800" i="1" dirty="0" err="1" smtClean="0"/>
              <a:t>қайтадан</a:t>
            </a:r>
            <a:r>
              <a:rPr lang="ru-RU" sz="2800" i="1" dirty="0" smtClean="0"/>
              <a:t> </a:t>
            </a:r>
            <a:r>
              <a:rPr lang="ru-RU" sz="2800" i="1" dirty="0" err="1" smtClean="0"/>
              <a:t>өршіді</a:t>
            </a:r>
            <a:r>
              <a:rPr lang="ru-RU" sz="2800" i="1" dirty="0" smtClean="0"/>
              <a:t>. </a:t>
            </a:r>
            <a:r>
              <a:rPr lang="ru-RU" sz="2800" i="1" dirty="0" err="1" smtClean="0"/>
              <a:t>Сырымға</a:t>
            </a:r>
            <a:r>
              <a:rPr lang="ru-RU" sz="2800" i="1" dirty="0" smtClean="0"/>
              <a:t> </a:t>
            </a:r>
            <a:r>
              <a:rPr lang="ru-RU" sz="2800" i="1" dirty="0" err="1" smtClean="0"/>
              <a:t>енді</a:t>
            </a:r>
            <a:r>
              <a:rPr lang="ru-RU" sz="2800" i="1" dirty="0" smtClean="0"/>
              <a:t> </a:t>
            </a:r>
            <a:r>
              <a:rPr lang="ru-RU" sz="2800" i="1" dirty="0" err="1" smtClean="0"/>
              <a:t>Ерсалы</a:t>
            </a:r>
            <a:r>
              <a:rPr lang="ru-RU" sz="2800" i="1" dirty="0" smtClean="0"/>
              <a:t>, </a:t>
            </a:r>
            <a:r>
              <a:rPr lang="ru-RU" sz="2800" i="1" dirty="0" err="1" smtClean="0"/>
              <a:t>Қайсарлы</a:t>
            </a:r>
            <a:r>
              <a:rPr lang="ru-RU" sz="2800" i="1" dirty="0" smtClean="0"/>
              <a:t> </a:t>
            </a:r>
            <a:r>
              <a:rPr lang="ru-RU" sz="2800" i="1" dirty="0" err="1" smtClean="0"/>
              <a:t>деген</a:t>
            </a:r>
            <a:r>
              <a:rPr lang="ru-RU" sz="2800" i="1" dirty="0" smtClean="0"/>
              <a:t> </a:t>
            </a:r>
            <a:r>
              <a:rPr lang="ru-RU" sz="2800" i="1" dirty="0" err="1" smtClean="0"/>
              <a:t>батырлар</a:t>
            </a:r>
            <a:r>
              <a:rPr lang="ru-RU" sz="2800" i="1" dirty="0" smtClean="0"/>
              <a:t> </a:t>
            </a:r>
            <a:r>
              <a:rPr lang="ru-RU" sz="2800" i="1" dirty="0" err="1" smtClean="0"/>
              <a:t>қосылды</a:t>
            </a:r>
            <a:r>
              <a:rPr lang="ru-RU" sz="2800" i="1" dirty="0" smtClean="0"/>
              <a:t>. 1797 ж. 26-27 </a:t>
            </a:r>
            <a:r>
              <a:rPr lang="ru-RU" sz="2800" i="1" dirty="0" err="1" smtClean="0"/>
              <a:t>наурызда</a:t>
            </a:r>
            <a:r>
              <a:rPr lang="ru-RU" sz="2800" i="1" dirty="0" smtClean="0"/>
              <a:t> </a:t>
            </a:r>
            <a:r>
              <a:rPr lang="ru-RU" sz="2800" i="1" dirty="0" err="1" smtClean="0">
                <a:hlinkClick r:id="rId3" tooltip="Есім хан"/>
              </a:rPr>
              <a:t>Есім</a:t>
            </a:r>
            <a:r>
              <a:rPr lang="ru-RU" sz="2800" i="1" dirty="0" smtClean="0">
                <a:hlinkClick r:id="rId3" tooltip="Есім хан"/>
              </a:rPr>
              <a:t> хан</a:t>
            </a:r>
            <a:r>
              <a:rPr lang="ru-RU" sz="2800" i="1" dirty="0" smtClean="0"/>
              <a:t> </a:t>
            </a:r>
            <a:r>
              <a:rPr lang="ru-RU" sz="2800" i="1" dirty="0" err="1" smtClean="0"/>
              <a:t>өлтірілді</a:t>
            </a:r>
            <a:r>
              <a:rPr lang="ru-RU" sz="2800" i="1" dirty="0" smtClean="0"/>
              <a:t>. </a:t>
            </a:r>
            <a:r>
              <a:rPr lang="ru-RU" sz="2800" i="1" dirty="0" err="1" smtClean="0"/>
              <a:t>Көтерілісшілерді</a:t>
            </a:r>
            <a:r>
              <a:rPr lang="ru-RU" sz="2800" i="1" dirty="0" smtClean="0"/>
              <a:t> </a:t>
            </a:r>
            <a:r>
              <a:rPr lang="ru-RU" sz="2800" i="1" dirty="0" err="1" smtClean="0"/>
              <a:t>жазалау</a:t>
            </a:r>
            <a:r>
              <a:rPr lang="ru-RU" sz="2800" i="1" dirty="0" smtClean="0"/>
              <a:t> </a:t>
            </a:r>
            <a:r>
              <a:rPr lang="ru-RU" sz="2800" i="1" dirty="0" err="1" smtClean="0"/>
              <a:t>үшін</a:t>
            </a:r>
            <a:r>
              <a:rPr lang="ru-RU" sz="2800" i="1" dirty="0" smtClean="0"/>
              <a:t> 1797 ж. </a:t>
            </a:r>
            <a:r>
              <a:rPr lang="ru-RU" sz="2800" i="1" dirty="0" err="1" smtClean="0"/>
              <a:t>күзінде</a:t>
            </a:r>
            <a:r>
              <a:rPr lang="ru-RU" sz="2800" i="1" dirty="0" smtClean="0"/>
              <a:t> полковник </a:t>
            </a:r>
            <a:r>
              <a:rPr lang="ru-RU" sz="2800" i="1" dirty="0" err="1" smtClean="0"/>
              <a:t>Скворкин</a:t>
            </a:r>
            <a:r>
              <a:rPr lang="ru-RU" sz="2800" i="1" dirty="0" smtClean="0"/>
              <a:t> </a:t>
            </a:r>
            <a:r>
              <a:rPr lang="ru-RU" sz="2800" i="1" dirty="0" err="1" smtClean="0"/>
              <a:t>Сырымды</a:t>
            </a:r>
            <a:r>
              <a:rPr lang="ru-RU" sz="2800" i="1" dirty="0" smtClean="0"/>
              <a:t> </a:t>
            </a:r>
            <a:r>
              <a:rPr lang="ru-RU" sz="2800" i="1" dirty="0" err="1" smtClean="0"/>
              <a:t>қудалауды</a:t>
            </a:r>
            <a:r>
              <a:rPr lang="ru-RU" sz="2800" i="1" dirty="0" smtClean="0"/>
              <a:t> </a:t>
            </a:r>
            <a:r>
              <a:rPr lang="ru-RU" sz="2800" i="1" dirty="0" err="1" smtClean="0"/>
              <a:t>ұйымдастырды</a:t>
            </a:r>
            <a:r>
              <a:rPr lang="ru-RU" sz="2800" i="1" dirty="0" smtClean="0"/>
              <a:t>. </a:t>
            </a:r>
            <a:r>
              <a:rPr lang="ru-RU" sz="2800" i="1" dirty="0" err="1" smtClean="0"/>
              <a:t>Алайда</a:t>
            </a:r>
            <a:r>
              <a:rPr lang="ru-RU" sz="2800" i="1" dirty="0" smtClean="0"/>
              <a:t> Сырым </a:t>
            </a:r>
            <a:r>
              <a:rPr lang="ru-RU" sz="2800" i="1" dirty="0" err="1" smtClean="0"/>
              <a:t>жасақтары</a:t>
            </a:r>
            <a:r>
              <a:rPr lang="ru-RU" sz="2800" i="1" dirty="0" smtClean="0"/>
              <a:t> </a:t>
            </a:r>
            <a:r>
              <a:rPr lang="ru-RU" sz="2800" i="1" dirty="0" err="1" smtClean="0"/>
              <a:t>Ойыл</a:t>
            </a:r>
            <a:r>
              <a:rPr lang="ru-RU" sz="2800" i="1" dirty="0" smtClean="0"/>
              <a:t> </a:t>
            </a:r>
            <a:r>
              <a:rPr lang="ru-RU" sz="2800" i="1" dirty="0" err="1" smtClean="0"/>
              <a:t>өзені</a:t>
            </a:r>
            <a:r>
              <a:rPr lang="ru-RU" sz="2800" i="1" dirty="0" smtClean="0"/>
              <a:t> </a:t>
            </a:r>
            <a:r>
              <a:rPr lang="ru-RU" sz="2800" i="1" dirty="0" err="1" smtClean="0"/>
              <a:t>бойына</a:t>
            </a:r>
            <a:r>
              <a:rPr lang="ru-RU" sz="2800" i="1" dirty="0" smtClean="0"/>
              <a:t> </a:t>
            </a:r>
            <a:r>
              <a:rPr lang="ru-RU" sz="2800" i="1" dirty="0" err="1" smtClean="0"/>
              <a:t>көшіп</a:t>
            </a:r>
            <a:r>
              <a:rPr lang="ru-RU" sz="2800" i="1" dirty="0" smtClean="0"/>
              <a:t> </a:t>
            </a:r>
            <a:r>
              <a:rPr lang="ru-RU" sz="2800" i="1" dirty="0" err="1" smtClean="0"/>
              <a:t>кетті</a:t>
            </a:r>
            <a:r>
              <a:rPr lang="ru-RU" sz="2800" i="1" dirty="0" smtClean="0"/>
              <a:t>. </a:t>
            </a:r>
            <a:r>
              <a:rPr lang="ru-RU" sz="2800" i="1" dirty="0" err="1" smtClean="0"/>
              <a:t>Жазалау</a:t>
            </a:r>
            <a:r>
              <a:rPr lang="ru-RU" sz="2800" i="1" dirty="0" smtClean="0"/>
              <a:t> </a:t>
            </a:r>
            <a:r>
              <a:rPr lang="ru-RU" sz="2800" i="1" dirty="0" err="1" smtClean="0"/>
              <a:t>сәтсіз</a:t>
            </a:r>
            <a:r>
              <a:rPr lang="ru-RU" sz="2800" i="1" dirty="0" smtClean="0"/>
              <a:t> </a:t>
            </a:r>
            <a:r>
              <a:rPr lang="ru-RU" sz="2800" i="1" dirty="0" err="1" smtClean="0"/>
              <a:t>аяқталды</a:t>
            </a:r>
            <a:r>
              <a:rPr lang="ru-RU" sz="2800" i="1" dirty="0" smtClean="0"/>
              <a:t>.</a:t>
            </a:r>
            <a:endParaRPr lang="ru-RU" sz="2800" dirty="0" smtClean="0"/>
          </a:p>
        </p:txBody>
      </p:sp>
      <p:sp>
        <p:nvSpPr>
          <p:cNvPr id="3" name="Нижний колонтитул 2"/>
          <p:cNvSpPr>
            <a:spLocks noGrp="1"/>
          </p:cNvSpPr>
          <p:nvPr>
            <p:ph type="ftr" sz="quarter" idx="11"/>
          </p:nvPr>
        </p:nvSpPr>
        <p:spPr/>
        <p:txBody>
          <a:bodyPr/>
          <a:lstStyle/>
          <a:p>
            <a:pPr>
              <a:defRPr/>
            </a:pPr>
            <a:r>
              <a:rPr lang="en-US" smtClean="0"/>
              <a:t>www.ZHARAR.com</a:t>
            </a:r>
            <a:endParaRPr lang="ru-RU"/>
          </a:p>
        </p:txBody>
      </p:sp>
    </p:spTree>
  </p:cSld>
  <p:clrMapOvr>
    <a:masterClrMapping/>
  </p:clrMapOvr>
  <p:transition>
    <p:wheel spokes="8"/>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theme/theme1.xml><?xml version="1.0" encoding="utf-8"?>
<a:theme xmlns:a="http://schemas.openxmlformats.org/drawingml/2006/main" name="Эркер">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Твердый переплет">
  <a:themeElements>
    <a:clrScheme name="Твердый переплет">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Твердый переплет">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Твердый переплет">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4.xml><?xml version="1.0" encoding="utf-8"?>
<a:theme xmlns:a="http://schemas.openxmlformats.org/drawingml/2006/main" name="Кнопка">
  <a:themeElements>
    <a:clrScheme name="Кнопка">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Кнопка">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нопка">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Японская живопись</Template>
  <TotalTime>2</TotalTime>
  <Words>836</Words>
  <Application>Microsoft Office PowerPoint</Application>
  <PresentationFormat>Экран (4:3)</PresentationFormat>
  <Paragraphs>38</Paragraphs>
  <Slides>11</Slides>
  <Notes>0</Notes>
  <HiddenSlides>0</HiddenSlides>
  <MMClips>0</MMClips>
  <ScaleCrop>false</ScaleCrop>
  <HeadingPairs>
    <vt:vector size="4" baseType="variant">
      <vt:variant>
        <vt:lpstr>Тема</vt:lpstr>
      </vt:variant>
      <vt:variant>
        <vt:i4>4</vt:i4>
      </vt:variant>
      <vt:variant>
        <vt:lpstr>Заголовки слайдов</vt:lpstr>
      </vt:variant>
      <vt:variant>
        <vt:i4>11</vt:i4>
      </vt:variant>
    </vt:vector>
  </HeadingPairs>
  <TitlesOfParts>
    <vt:vector size="15" baseType="lpstr">
      <vt:lpstr>Эркер</vt:lpstr>
      <vt:lpstr>Изящная</vt:lpstr>
      <vt:lpstr>Твердый переплет</vt:lpstr>
      <vt:lpstr>Кнопка</vt:lpstr>
      <vt:lpstr>Сырым Датұлы көтерілісі </vt:lpstr>
      <vt:lpstr>Сырым Датұлы</vt:lpstr>
      <vt:lpstr>Көтеріліс себептері </vt:lpstr>
      <vt:lpstr>Презентация PowerPoint</vt:lpstr>
      <vt:lpstr>Көтеріліс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Amanbek Nurzhan</dc:creator>
  <cp:lastModifiedBy>BEST</cp:lastModifiedBy>
  <cp:revision>21</cp:revision>
  <dcterms:created xsi:type="dcterms:W3CDTF">2010-12-28T16:26:13Z</dcterms:created>
  <dcterms:modified xsi:type="dcterms:W3CDTF">2014-12-28T14:30:24Z</dcterms:modified>
</cp:coreProperties>
</file>