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33" autoAdjust="0"/>
  </p:normalViewPr>
  <p:slideViewPr>
    <p:cSldViewPr snapToGrid="0">
      <p:cViewPr varScale="1">
        <p:scale>
          <a:sx n="69" d="100"/>
          <a:sy n="69" d="100"/>
        </p:scale>
        <p:origin x="-732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2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25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5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9670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152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243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66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20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8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12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2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66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61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47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06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9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0B592-ED82-4F07-9E79-6586A61E7442}" type="datetimeFigureOut">
              <a:rPr lang="ru-RU" smtClean="0"/>
              <a:t>09.01.2015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10FEE12-C849-44AB-9862-86F5C56C3A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884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ema-info.ru/%D0%BA%D0%B5%D0%BB%D0%B5%D1%80-%D1%88%D0%B0%D2%9B" TargetMode="External"/><Relationship Id="rId2" Type="http://schemas.openxmlformats.org/officeDocument/2006/relationships/hyperlink" Target="http://tema-info.ru/%D0%BE%D1%81%D1%8B-%D1%88%D0%B0%D2%9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ma-info.ru/%D3%A9%D1%82%D0%BA%D0%B5%D0%BD-%D1%88%D0%B0%D2%9B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kk.wikipedia.org/wiki/%D2%9A%D0%B0%D0%B7%D0%B0%D2%9B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2%B0%D1%81%D1%82%D0%B0%D0%B7" TargetMode="External"/><Relationship Id="rId3" Type="http://schemas.openxmlformats.org/officeDocument/2006/relationships/hyperlink" Target="http://kk.wikipedia.org/w/index.php?title=%D0%9A%D0%B5%D0%BB%D0%B5%D1%80_%D0%A8%D0%B0%D2%9B&amp;action=edit&amp;redlink=1" TargetMode="External"/><Relationship Id="rId7" Type="http://schemas.openxmlformats.org/officeDocument/2006/relationships/hyperlink" Target="http://kk.wikipedia.org/w/index.php?title=%D0%90%D1%83%D1%8B%D1%81%D0%BF%D0%B0%D0%BB%D1%8B_%D0%BE%D1%81%D1%8B_%D1%88%D0%B0%D2%9B&amp;action=edit&amp;redlink=1" TargetMode="External"/><Relationship Id="rId2" Type="http://schemas.openxmlformats.org/officeDocument/2006/relationships/hyperlink" Target="http://kk.wikipedia.org/w/index.php?title=%D3%A8%D1%82%D0%BA%D0%B5%D0%BD_%D0%A8%D0%B0%D2%9B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95%D1%82%D1%96%D1%81" TargetMode="External"/><Relationship Id="rId5" Type="http://schemas.openxmlformats.org/officeDocument/2006/relationships/hyperlink" Target="http://kk.wikipedia.org/w/index.php?title=%D0%9D%D0%B0%D2%9B_%D0%BE%D1%81%D1%8B_%D1%88%D0%B0%D2%9B&amp;action=edit&amp;redlink=1" TargetMode="External"/><Relationship Id="rId4" Type="http://schemas.openxmlformats.org/officeDocument/2006/relationships/hyperlink" Target="http://kk.wikipedia.org/w/index.php?title=%D0%9E%D1%81%D1%8B_%D0%A8%D0%B0%D2%9B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</a:t>
            </a:r>
            <a:r>
              <a:rPr lang="ru-RU" sz="6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шақтары</a:t>
            </a:r>
            <a:endParaRPr lang="ru-RU" sz="6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848708"/>
          </a:xfrm>
        </p:spPr>
        <p:txBody>
          <a:bodyPr>
            <a:noAutofit/>
          </a:bodyPr>
          <a:lstStyle/>
          <a:p>
            <a:pPr algn="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презентацию</a:t>
            </a:r>
          </a:p>
          <a:p>
            <a:pPr algn="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группы С 13 П</a:t>
            </a:r>
          </a:p>
          <a:p>
            <a:pPr algn="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Талыкорганского колледжа СиТ</a:t>
            </a:r>
          </a:p>
          <a:p>
            <a:pPr algn="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Шаболкина Лада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672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кимыл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білдіретіндігі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асу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мезгілі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сөйлеушінің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хабарлау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кезімен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сәтпен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айқындалады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сәтке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мезгілін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шағы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сәт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мерзім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мезгілдін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синонимдері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129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сәтпен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үшеу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тұрган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сәтке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келер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Шақтық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жіктеліп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аркылы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жақтық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Жіктік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жалғау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көрсеткіштерінен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есімше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көсемше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жұрнақтарына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жалғанады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оқы-ған-мын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-р-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сың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бар-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-ты, бар-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-м, бар-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сың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  <a:b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жіктік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жалғау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көмекші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етістікке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жалғанады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отыр-ған-сың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-ар-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785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Шақтар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осы шақ"/>
              </a:rPr>
              <a:t>Осы </a:t>
            </a:r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осы шақ"/>
              </a:rPr>
              <a:t>шақ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Келер шақ"/>
              </a:rPr>
              <a:t>Келер </a:t>
            </a:r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Келер шақ"/>
              </a:rPr>
              <a:t>шақ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</a:t>
            </a:r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Өткен шақ"/>
              </a:rPr>
              <a:t>Өткен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Өткен шақ"/>
              </a:rPr>
              <a:t> </a:t>
            </a:r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Өткен шақ"/>
              </a:rPr>
              <a:t>шақ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393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болмыстағы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орындалғанын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грамматикалық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категориясы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 tooltip="Қазақ"/>
              </a:rPr>
              <a:t>Қазақ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шақтың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бар: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келер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3200" b="1" u="sng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81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348" y="2133599"/>
            <a:ext cx="10908263" cy="4532243"/>
          </a:xfrm>
        </p:spPr>
        <p:txBody>
          <a:bodyPr>
            <a:noAutofit/>
          </a:bodyPr>
          <a:lstStyle/>
          <a:p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Өткен Шақ (мұндай бет жоқ)"/>
              </a:rPr>
              <a:t>Өткен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Өткен Шақ (мұндай бет жоқ)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Өткен Шақ (мұндай бет жоқ)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(бар-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кел-меп-ті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Келер Шақ (мұндай бет жоқ)"/>
              </a:rPr>
              <a:t>Келер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Келер Шақ (мұндай бет жоқ)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алдағы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басталмаған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келуі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тезірек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бар).</a:t>
            </a:r>
          </a:p>
          <a:p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Осы Шақ (мұндай бет жоқ)"/>
              </a:rPr>
              <a:t>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Осы Шақ (мұндай бет жоқ)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орындалып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іштей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ауыспалы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екіге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Нақ осы шақ (мұндай бет жоқ)"/>
              </a:rPr>
              <a:t>Нақ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Нақ осы шақ (мұндай бет жоқ)"/>
              </a:rPr>
              <a:t> 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Нақ осы шақ (мұндай бет жоқ)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сәтінде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Етіс"/>
              </a:rPr>
              <a:t>етістері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Ауыспалы осы шақ (мұндай бет жоқ)"/>
              </a:rPr>
              <a:t>Ауыспалы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Ауыспалы осы шақ (мұндай бет жоқ)"/>
              </a:rPr>
              <a:t> осы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Ауыспалы осы шақ (мұндай бет жоқ)"/>
              </a:rPr>
              <a:t>шақ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көсемшенің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-а, -е, -й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жұрнақтары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жалғану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жасалып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іс-әрекеттің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ұласпалылық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танытады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Ұстаз"/>
              </a:rPr>
              <a:t>ұстаз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ойнайды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ұшады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931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0" y="2133599"/>
            <a:ext cx="8761412" cy="437321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(настоящее время)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а, е, й,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ып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іп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жатырмын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бара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ауыспалы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а, е, й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отырамын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Келер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(будущее время)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болжалды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ар, ер, 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барармын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/бек,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пақ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/пек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 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көрмекшімін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ауыспалы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а, е, й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көрмекшімін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(прошедшее время)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ты/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көрдім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/ген,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ып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іп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барған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ауыспалы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 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етін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йтын</a:t>
            </a:r>
            <a:r>
              <a:rPr lang="ru-RU" sz="7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йтін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+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Ж.Ж.Мысалы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964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/>
          </a:p>
          <a:p>
            <a:pPr algn="ctr"/>
            <a:r>
              <a:rPr lang="ru-RU" dirty="0"/>
              <a:t>------------ПРОЧИТАТЬ--------------</a:t>
            </a:r>
          </a:p>
          <a:p>
            <a:r>
              <a:rPr lang="ru-RU" dirty="0"/>
              <a:t>Здравствуйте дорогие пользователи и гости этого сайта. На этом сайте вы найдете: сочинения, презентации, </a:t>
            </a:r>
            <a:r>
              <a:rPr lang="ru-RU" dirty="0" err="1"/>
              <a:t>тестники</a:t>
            </a:r>
            <a:r>
              <a:rPr lang="ru-RU" dirty="0"/>
              <a:t> вопрос ответ, различные видео-уроки. Так же у вас есть возможность и выкладывать свои сочинения и презентации. С Уважением администрация сайта.</a:t>
            </a:r>
          </a:p>
          <a:p>
            <a:pPr algn="ctr"/>
            <a:r>
              <a:rPr lang="ru-RU" dirty="0"/>
              <a:t>--------------</a:t>
            </a:r>
            <a:r>
              <a:rPr lang="en-US" dirty="0"/>
              <a:t>READ </a:t>
            </a:r>
            <a:r>
              <a:rPr lang="en-US" dirty="0" smtClean="0"/>
              <a:t>------------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/>
              <a:t>Hello dear users and visitors of this site. On this site you will find: essays, presentations, </a:t>
            </a:r>
            <a:r>
              <a:rPr lang="en-US" dirty="0" err="1"/>
              <a:t>testniki</a:t>
            </a:r>
            <a:r>
              <a:rPr lang="en-US" dirty="0"/>
              <a:t> question answer various video tutorials. Just you have the opportunity and share their essays and presentations. Regards the site administration.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ru-RU" dirty="0"/>
              <a:t>Все для школьника: </a:t>
            </a:r>
            <a:r>
              <a:rPr lang="en-US" dirty="0"/>
              <a:t>www.tdk-valihanova.at.ua</a:t>
            </a:r>
          </a:p>
          <a:p>
            <a:r>
              <a:rPr lang="ru-RU" dirty="0"/>
              <a:t>Новое на сайте: </a:t>
            </a:r>
            <a:r>
              <a:rPr lang="en-US" dirty="0"/>
              <a:t>www.tdk-valihanova.at.ua/load/</a:t>
            </a:r>
          </a:p>
          <a:p>
            <a:r>
              <a:rPr lang="ru-RU" dirty="0"/>
              <a:t>Наш форум: </a:t>
            </a:r>
            <a:r>
              <a:rPr lang="en-US" dirty="0"/>
              <a:t>www.tdk-valihanova.at.ua/forum/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All for a student: www.tdk-valihanova.at.ua</a:t>
            </a:r>
          </a:p>
          <a:p>
            <a:r>
              <a:rPr lang="en-US" dirty="0"/>
              <a:t>New on the site: www.tdk-valihanova.at.ua/load/</a:t>
            </a:r>
          </a:p>
          <a:p>
            <a:r>
              <a:rPr lang="en-US" dirty="0"/>
              <a:t>Our forum: www.tdk-valihanova.at.ua/forum/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64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271</Words>
  <Application>Microsoft Office PowerPoint</Application>
  <PresentationFormat>Произвольный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Етістіктің шақтары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Етістіктің шақтары</dc:title>
  <dc:creator>Sasha</dc:creator>
  <cp:lastModifiedBy>BEST</cp:lastModifiedBy>
  <cp:revision>7</cp:revision>
  <dcterms:created xsi:type="dcterms:W3CDTF">2014-12-20T08:02:46Z</dcterms:created>
  <dcterms:modified xsi:type="dcterms:W3CDTF">2015-01-08T18:04:12Z</dcterms:modified>
</cp:coreProperties>
</file>