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7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465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061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192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08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1196752"/>
            <a:ext cx="7772400" cy="1500187"/>
          </a:xfrm>
        </p:spPr>
        <p:txBody>
          <a:bodyPr anchor="b"/>
          <a:lstStyle>
            <a:lvl1pPr marL="0" indent="0">
              <a:buNone/>
              <a:defRPr sz="20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827724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916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000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9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3501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87892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581870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50000"/>
                    </a14:imgEffect>
                    <a14:imgEffect>
                      <a14:colorTemperature colorTemp="7200"/>
                    </a14:imgEffect>
                    <a14:imgEffect>
                      <a14:saturation sat="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D7B35-0DD0-41E4-B5F0-823099ADD45E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B7F1D-C5CA-4B01-8FA8-94BA4F6357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452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800" b="1" kern="1200" cap="none" spc="0">
          <a:ln w="17780" cmpd="sng">
            <a:solidFill>
              <a:schemeClr val="accent1">
                <a:tint val="3000"/>
              </a:schemeClr>
            </a:solidFill>
            <a:prstDash val="solid"/>
            <a:miter lim="800000"/>
          </a:ln>
          <a:gradFill>
            <a:gsLst>
              <a:gs pos="10000">
                <a:schemeClr val="accent1">
                  <a:tint val="63000"/>
                  <a:sat val="105000"/>
                </a:schemeClr>
              </a:gs>
              <a:gs pos="90000">
                <a:schemeClr val="accent1">
                  <a:shade val="50000"/>
                  <a:satMod val="100000"/>
                </a:schemeClr>
              </a:gs>
            </a:gsLst>
            <a:lin ang="5400000"/>
          </a:gradFill>
          <a:effectLst>
            <a:outerShdw blurRad="55000" dist="50800" dir="5400000" algn="tl">
              <a:srgbClr val="000000">
                <a:alpha val="33000"/>
              </a:srgbClr>
            </a:outerShdw>
          </a:effectLst>
          <a:latin typeface="Constantia" panose="0203060205030603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1">
              <a:lumMod val="50000"/>
            </a:schemeClr>
          </a:solidFill>
          <a:latin typeface="Constantia" panose="02030602050306030303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1">
              <a:lumMod val="50000"/>
            </a:schemeClr>
          </a:solidFill>
          <a:latin typeface="Constantia" panose="0203060205030603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50000"/>
            </a:schemeClr>
          </a:solidFill>
          <a:latin typeface="Constantia" panose="0203060205030603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1">
              <a:lumMod val="50000"/>
            </a:schemeClr>
          </a:solidFill>
          <a:latin typeface="Constantia" panose="0203060205030603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1">
              <a:lumMod val="50000"/>
            </a:schemeClr>
          </a:solidFill>
          <a:latin typeface="Constantia" panose="0203060205030603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Школа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 уважением администрация сайта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8422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Очень красиво!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sz="1600" dirty="0"/>
          </a:p>
          <a:p>
            <a:r>
              <a:rPr lang="ru-RU" sz="1600" dirty="0"/>
              <a:t>------------ПРОЧИТАТЬ--------------</a:t>
            </a:r>
          </a:p>
          <a:p>
            <a:r>
              <a:rPr lang="ru-RU" sz="1600" dirty="0"/>
              <a:t>Здравствуйте дорогие пользователи и гости этого сайта. На этом сайте вы найдете: сочинения, презентации, </a:t>
            </a:r>
            <a:r>
              <a:rPr lang="ru-RU" sz="1600" dirty="0" err="1"/>
              <a:t>тестники</a:t>
            </a:r>
            <a:r>
              <a:rPr lang="ru-RU" sz="1600" dirty="0"/>
              <a:t> вопрос ответ, различные видео-уроки. Так же у вас есть возможность и выкладывать свои сочинения и презентации. С Уважением администрация сайта.</a:t>
            </a:r>
          </a:p>
          <a:p>
            <a:r>
              <a:rPr lang="ru-RU" sz="1600" dirty="0"/>
              <a:t>--------------</a:t>
            </a:r>
            <a:r>
              <a:rPr lang="en-US" sz="1600" dirty="0"/>
              <a:t>READ ------------ </a:t>
            </a:r>
          </a:p>
          <a:p>
            <a:r>
              <a:rPr lang="en-US" sz="1600" dirty="0"/>
              <a:t>Hello dear users and visitors of this site. On this site you will find: essays, presentations, </a:t>
            </a:r>
            <a:r>
              <a:rPr lang="en-US" sz="1600" dirty="0" err="1"/>
              <a:t>testniki</a:t>
            </a:r>
            <a:r>
              <a:rPr lang="en-US" sz="1600" dirty="0"/>
              <a:t> question answer various video tutorials. Just you have the opportunity and share their essays and presentations. Regards the site administration.</a:t>
            </a:r>
          </a:p>
          <a:p>
            <a:r>
              <a:rPr lang="en-US" sz="1600" dirty="0"/>
              <a:t>______________________________________________</a:t>
            </a:r>
          </a:p>
          <a:p>
            <a:r>
              <a:rPr lang="ru-RU" sz="1600" dirty="0"/>
              <a:t>Все для школьника: </a:t>
            </a:r>
            <a:r>
              <a:rPr lang="en-US" sz="1600" dirty="0"/>
              <a:t>www.tdk-valihanova.at.ua</a:t>
            </a:r>
          </a:p>
          <a:p>
            <a:r>
              <a:rPr lang="ru-RU" sz="1600" dirty="0"/>
              <a:t>Новое на сайте: </a:t>
            </a:r>
            <a:r>
              <a:rPr lang="en-US" sz="1600" dirty="0"/>
              <a:t>www.tdk-valihanova.at.ua/load/</a:t>
            </a:r>
          </a:p>
          <a:p>
            <a:r>
              <a:rPr lang="ru-RU" sz="1600" dirty="0"/>
              <a:t>Наш форум: </a:t>
            </a:r>
            <a:r>
              <a:rPr lang="en-US" sz="1600" dirty="0"/>
              <a:t>www.tdk-valihanova.at.ua/forum/</a:t>
            </a:r>
          </a:p>
          <a:p>
            <a:r>
              <a:rPr lang="en-US" sz="1600" dirty="0"/>
              <a:t>______________________________________________</a:t>
            </a:r>
          </a:p>
          <a:p>
            <a:r>
              <a:rPr lang="en-US" sz="1600" dirty="0"/>
              <a:t>All for a student: www.tdk-valihanova.at.ua</a:t>
            </a:r>
          </a:p>
          <a:p>
            <a:r>
              <a:rPr lang="en-US" sz="1600" dirty="0"/>
              <a:t>New on the site: www.tdk-valihanova.at.ua/load/</a:t>
            </a:r>
          </a:p>
          <a:p>
            <a:r>
              <a:rPr lang="en-US" sz="1600" dirty="0"/>
              <a:t>Our forum: www.tdk-valihanova.at.ua/forum/</a:t>
            </a:r>
          </a:p>
          <a:p>
            <a:r>
              <a:rPr lang="ru-RU" sz="1600" dirty="0"/>
              <a:t>Группа [В]контакте: </a:t>
            </a:r>
            <a:r>
              <a:rPr lang="en-US" sz="1600" dirty="0"/>
              <a:t>www.vk.com/tdk_valihanova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558589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721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udoggg555555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hudoggg555555</Template>
  <TotalTime>2</TotalTime>
  <Words>142</Words>
  <Application>Microsoft Office PowerPoint</Application>
  <PresentationFormat>Экран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hudoggg555555</vt:lpstr>
      <vt:lpstr>Школа</vt:lpstr>
      <vt:lpstr>Очень красиво!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Школа</dc:title>
  <dc:creator>BEST</dc:creator>
  <cp:lastModifiedBy>BEST</cp:lastModifiedBy>
  <cp:revision>1</cp:revision>
  <dcterms:created xsi:type="dcterms:W3CDTF">2015-01-20T13:23:27Z</dcterms:created>
  <dcterms:modified xsi:type="dcterms:W3CDTF">2015-01-20T13:25:46Z</dcterms:modified>
</cp:coreProperties>
</file>