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6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6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9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2772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91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00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5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789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8187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D7B35-0DD0-41E4-B5F0-823099ADD45E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B7F1D-C5CA-4B01-8FA8-94BA4F635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45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 cap="none" spc="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63000"/>
                  <a:sat val="105000"/>
                </a:schemeClr>
              </a:gs>
              <a:gs pos="90000">
                <a:schemeClr val="accent1">
                  <a:shade val="50000"/>
                  <a:satMod val="100000"/>
                </a:schemeClr>
              </a:gs>
            </a:gsLst>
            <a:lin ang="5400000"/>
          </a:gra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Constantia" panose="0203060205030603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 уважением администрация сайта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Очень красиво!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1600" dirty="0"/>
          </a:p>
          <a:p>
            <a:r>
              <a:rPr lang="ru-RU" sz="1600" dirty="0"/>
              <a:t>------------ПРОЧИТАТЬ--------------</a:t>
            </a:r>
          </a:p>
          <a:p>
            <a:r>
              <a:rPr lang="ru-RU" sz="1600" dirty="0"/>
              <a:t>Здравствуйте дорогие пользователи и гости этого сайта. На этом сайте вы найдете: сочинения, презентации, </a:t>
            </a:r>
            <a:r>
              <a:rPr lang="ru-RU" sz="1600" dirty="0" err="1"/>
              <a:t>тестники</a:t>
            </a:r>
            <a:r>
              <a:rPr lang="ru-RU" sz="1600" dirty="0"/>
              <a:t> вопрос ответ, различные видео-уроки. Так же у вас есть возможность и выкладывать свои сочинения и презентации. С Уважением администрация сайта.</a:t>
            </a:r>
          </a:p>
          <a:p>
            <a:r>
              <a:rPr lang="ru-RU" sz="1600" dirty="0"/>
              <a:t>--------------</a:t>
            </a:r>
            <a:r>
              <a:rPr lang="en-US" sz="1600" dirty="0"/>
              <a:t>READ ------------ </a:t>
            </a:r>
          </a:p>
          <a:p>
            <a:r>
              <a:rPr lang="en-US" sz="1600" dirty="0"/>
              <a:t>Hello dear users and visitors of this site. On this site you will find: essays, presentations, </a:t>
            </a:r>
            <a:r>
              <a:rPr lang="en-US" sz="1600" dirty="0" err="1"/>
              <a:t>testniki</a:t>
            </a:r>
            <a:r>
              <a:rPr lang="en-US" sz="1600" dirty="0"/>
              <a:t> question answer various video tutorials. Just you have the opportunity and share their essays and presentations. Regards the site administration.</a:t>
            </a:r>
          </a:p>
          <a:p>
            <a:r>
              <a:rPr lang="en-US" sz="1600" dirty="0"/>
              <a:t>______________________________________________</a:t>
            </a:r>
          </a:p>
          <a:p>
            <a:r>
              <a:rPr lang="ru-RU" sz="1600" dirty="0"/>
              <a:t>Все для школьника: </a:t>
            </a:r>
            <a:r>
              <a:rPr lang="en-US" sz="1600" dirty="0"/>
              <a:t>www.tdk-valihanova.at.ua</a:t>
            </a:r>
          </a:p>
          <a:p>
            <a:r>
              <a:rPr lang="ru-RU" sz="1600" dirty="0"/>
              <a:t>Новое на сайте: </a:t>
            </a:r>
            <a:r>
              <a:rPr lang="en-US" sz="1600" dirty="0"/>
              <a:t>www.tdk-valihanova.at.ua/load/</a:t>
            </a:r>
          </a:p>
          <a:p>
            <a:r>
              <a:rPr lang="ru-RU" sz="1600" dirty="0"/>
              <a:t>Наш форум: </a:t>
            </a:r>
            <a:r>
              <a:rPr lang="en-US" sz="1600" dirty="0"/>
              <a:t>www.tdk-valihanova.at.ua/forum/</a:t>
            </a:r>
          </a:p>
          <a:p>
            <a:r>
              <a:rPr lang="en-US" sz="1600" dirty="0"/>
              <a:t>______________________________________________</a:t>
            </a:r>
          </a:p>
          <a:p>
            <a:r>
              <a:rPr lang="en-US" sz="1600" dirty="0"/>
              <a:t>All for a student: www.tdk-valihanova.at.ua</a:t>
            </a:r>
          </a:p>
          <a:p>
            <a:r>
              <a:rPr lang="en-US" sz="1600" dirty="0"/>
              <a:t>New on the site: www.tdk-valihanova.at.ua/load/</a:t>
            </a:r>
          </a:p>
          <a:p>
            <a:r>
              <a:rPr lang="en-US" sz="1600" dirty="0"/>
              <a:t>Our forum: www.tdk-valihanova.at.ua/forum/</a:t>
            </a:r>
          </a:p>
          <a:p>
            <a:r>
              <a:rPr lang="ru-RU" sz="1600" dirty="0"/>
              <a:t>Группа [В]контакте: </a:t>
            </a:r>
            <a:r>
              <a:rPr lang="en-US" sz="1600" dirty="0"/>
              <a:t>www.vk.com/tdk_valihanova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5858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2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doggg555555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hudoggg555555</Template>
  <TotalTime>2</TotalTime>
  <Words>142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hudoggg555555</vt:lpstr>
      <vt:lpstr>Школа</vt:lpstr>
      <vt:lpstr>Очень красиво!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</dc:title>
  <dc:creator>BEST</dc:creator>
  <cp:lastModifiedBy>BEST</cp:lastModifiedBy>
  <cp:revision>1</cp:revision>
  <dcterms:created xsi:type="dcterms:W3CDTF">2015-01-20T13:23:27Z</dcterms:created>
  <dcterms:modified xsi:type="dcterms:W3CDTF">2015-01-20T13:25:46Z</dcterms:modified>
</cp:coreProperties>
</file>