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5005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2863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6420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66975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25600222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566196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9580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3715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703237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4609096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32065814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11430"/>
          <a:gradFill>
            <a:gsLst>
              <a:gs pos="0">
                <a:schemeClr val="accent2">
                  <a:tint val="70000"/>
                  <a:satMod val="245000"/>
                </a:schemeClr>
              </a:gs>
              <a:gs pos="75000">
                <a:schemeClr val="accent2">
                  <a:tint val="90000"/>
                  <a:shade val="60000"/>
                  <a:satMod val="240000"/>
                </a:schemeClr>
              </a:gs>
              <a:gs pos="100000">
                <a:schemeClr val="accent2">
                  <a:tint val="100000"/>
                  <a:shade val="50000"/>
                  <a:satMod val="240000"/>
                </a:schemeClr>
              </a:gs>
            </a:gsLst>
            <a:lin ang="5400000"/>
          </a:gradFill>
          <a:effectLst>
            <a:outerShdw blurRad="50800" dist="39000" dir="5460000" algn="tl">
              <a:srgbClr val="000000">
                <a:alpha val="38000"/>
              </a:srgbClr>
            </a:outerShdw>
          </a:effectLst>
          <a:latin typeface="Constant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16296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16296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16296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16296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16296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Всё для школьника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Только у нас </a:t>
            </a:r>
            <a:endParaRPr lang="ru-RU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Будь с нами!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------------ПРОЧИТАТЬ--------------</a:t>
            </a:r>
          </a:p>
          <a:p>
            <a:r>
              <a:rPr lang="ru-RU" sz="1600" dirty="0" smtClean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sz="1600" dirty="0" err="1" smtClean="0"/>
              <a:t>тестники</a:t>
            </a:r>
            <a:r>
              <a:rPr lang="ru-RU" sz="1600" dirty="0" smtClean="0"/>
              <a:t> вопрос ответ, различные видео-уроки.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sz="1600" dirty="0" smtClean="0"/>
              <a:t>--------------</a:t>
            </a:r>
            <a:r>
              <a:rPr lang="en-US" sz="1600" dirty="0" smtClean="0"/>
              <a:t>READ ------------ </a:t>
            </a:r>
          </a:p>
          <a:p>
            <a:r>
              <a:rPr lang="en-US" sz="1600" dirty="0" smtClean="0"/>
              <a:t>Hello dear users and visitors of this site. On this site you will find: essays, presentations, </a:t>
            </a:r>
            <a:r>
              <a:rPr lang="en-US" sz="1600" dirty="0" err="1" smtClean="0"/>
              <a:t>testniki</a:t>
            </a:r>
            <a:r>
              <a:rPr lang="en-US" sz="1600" dirty="0" smtClean="0"/>
              <a:t> question answer various video tutorials. Just you have the opportunity and share their essays and presentations. Regards the site administration.</a:t>
            </a:r>
          </a:p>
          <a:p>
            <a:r>
              <a:rPr lang="en-US" sz="1600" dirty="0" smtClean="0"/>
              <a:t>______________________________________________</a:t>
            </a:r>
          </a:p>
          <a:p>
            <a:r>
              <a:rPr lang="ru-RU" sz="1600" dirty="0" smtClean="0"/>
              <a:t>Все для школьника: </a:t>
            </a:r>
            <a:r>
              <a:rPr lang="en-US" sz="1600" dirty="0" smtClean="0"/>
              <a:t>www.tdk-valihanova.at.ua</a:t>
            </a:r>
          </a:p>
          <a:p>
            <a:r>
              <a:rPr lang="ru-RU" sz="1600" dirty="0" smtClean="0"/>
              <a:t>Новое на сайте: </a:t>
            </a:r>
            <a:r>
              <a:rPr lang="en-US" sz="1600" dirty="0" smtClean="0"/>
              <a:t>www.tdk-valihanova.at.ua/load/</a:t>
            </a:r>
          </a:p>
          <a:p>
            <a:r>
              <a:rPr lang="ru-RU" sz="1600" dirty="0" smtClean="0"/>
              <a:t>Наш форум: </a:t>
            </a:r>
            <a:r>
              <a:rPr lang="en-US" sz="1600" dirty="0" smtClean="0"/>
              <a:t>www.tdk-valihanova.at.ua/forum/</a:t>
            </a:r>
          </a:p>
          <a:p>
            <a:r>
              <a:rPr lang="en-US" sz="1600" dirty="0" smtClean="0"/>
              <a:t>______________________________________________</a:t>
            </a:r>
          </a:p>
          <a:p>
            <a:r>
              <a:rPr lang="en-US" sz="1600" dirty="0" smtClean="0"/>
              <a:t>All for a student: www.tdk-valihanova.at.ua</a:t>
            </a:r>
          </a:p>
          <a:p>
            <a:r>
              <a:rPr lang="en-US" sz="1600" dirty="0" smtClean="0"/>
              <a:t>New on the site: www.tdk-valihanova.at.ua/load/</a:t>
            </a:r>
          </a:p>
          <a:p>
            <a:r>
              <a:rPr lang="en-US" sz="1600" dirty="0" smtClean="0"/>
              <a:t>Our forum: www.tdk-valihanova.at.ua/forum/</a:t>
            </a:r>
          </a:p>
          <a:p>
            <a:r>
              <a:rPr lang="ru-RU" sz="1600" dirty="0" smtClean="0"/>
              <a:t>Группа [В]контакте: </a:t>
            </a:r>
            <a:r>
              <a:rPr lang="en-US" sz="1600" dirty="0" smtClean="0"/>
              <a:t>www.vk.com/tdk_valihanova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604573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8710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66666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school66666</Template>
  <TotalTime>20</TotalTime>
  <Words>144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Arial</vt:lpstr>
      <vt:lpstr>Constantia</vt:lpstr>
      <vt:lpstr>school66666</vt:lpstr>
      <vt:lpstr>Всё для школьника</vt:lpstr>
      <vt:lpstr>Будь с нами!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Всё для школьника</dc:title>
  <dc:creator>BEST</dc:creator>
  <cp:lastModifiedBy>BEST</cp:lastModifiedBy>
  <cp:revision>2</cp:revision>
  <dcterms:created xsi:type="dcterms:W3CDTF">2015-01-20T13:33:04Z</dcterms:created>
  <dcterms:modified xsi:type="dcterms:W3CDTF">2015-01-20T13:53:08Z</dcterms:modified>
</cp:coreProperties>
</file>