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85005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286359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64205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466975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25600222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566196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9580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53715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03237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4609096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32065814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1430"/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Constant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16296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16296"/>
          </a:solidFill>
          <a:latin typeface="Constant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16296"/>
          </a:solidFill>
          <a:latin typeface="Constantia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16296"/>
          </a:solidFill>
          <a:latin typeface="Constantia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16296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Всё для школьника</a:t>
            </a: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Только у нас </a:t>
            </a:r>
            <a:endParaRPr lang="ru-RU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Будь с нами!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------------ПРОЧИТАТЬ--------------</a:t>
            </a:r>
          </a:p>
          <a:p>
            <a:r>
              <a:rPr lang="ru-RU" sz="1600" dirty="0" smtClean="0"/>
              <a:t>Здравствуйте дорогие пользователи и гости этого сайта. На этом сайте вы найдете: сочинения, презентации, </a:t>
            </a:r>
            <a:r>
              <a:rPr lang="ru-RU" sz="1600" dirty="0" err="1" smtClean="0"/>
              <a:t>тестники</a:t>
            </a:r>
            <a:r>
              <a:rPr lang="ru-RU" sz="1600" dirty="0" smtClean="0"/>
              <a:t> вопрос ответ, различные видео-уроки. Так же у вас есть возможность и выкладывать свои сочинения и презентации. С Уважением администрация сайта.</a:t>
            </a:r>
          </a:p>
          <a:p>
            <a:r>
              <a:rPr lang="ru-RU" sz="1600" dirty="0" smtClean="0"/>
              <a:t>--------------</a:t>
            </a:r>
            <a:r>
              <a:rPr lang="en-US" sz="1600" dirty="0" smtClean="0"/>
              <a:t>READ ------------ </a:t>
            </a:r>
          </a:p>
          <a:p>
            <a:r>
              <a:rPr lang="en-US" sz="1600" dirty="0" smtClean="0"/>
              <a:t>Hello dear users and visitors of this site. On this site you will find: essays, presentations, </a:t>
            </a:r>
            <a:r>
              <a:rPr lang="en-US" sz="1600" dirty="0" err="1" smtClean="0"/>
              <a:t>testniki</a:t>
            </a:r>
            <a:r>
              <a:rPr lang="en-US" sz="1600" dirty="0" smtClean="0"/>
              <a:t> question answer various video tutorials. Just you have the opportunity and share their essays and presentations. Regards the site administration.</a:t>
            </a:r>
          </a:p>
          <a:p>
            <a:r>
              <a:rPr lang="en-US" sz="1600" dirty="0" smtClean="0"/>
              <a:t>______________________________________________</a:t>
            </a:r>
          </a:p>
          <a:p>
            <a:r>
              <a:rPr lang="ru-RU" sz="1600" dirty="0" smtClean="0"/>
              <a:t>Все для школьника: </a:t>
            </a:r>
            <a:r>
              <a:rPr lang="en-US" sz="1600" dirty="0" smtClean="0"/>
              <a:t>www.tdk-valihanova.at.ua</a:t>
            </a:r>
          </a:p>
          <a:p>
            <a:r>
              <a:rPr lang="ru-RU" sz="1600" dirty="0" smtClean="0"/>
              <a:t>Новое на сайте: </a:t>
            </a:r>
            <a:r>
              <a:rPr lang="en-US" sz="1600" dirty="0" smtClean="0"/>
              <a:t>www.tdk-valihanova.at.ua/load/</a:t>
            </a:r>
          </a:p>
          <a:p>
            <a:r>
              <a:rPr lang="ru-RU" sz="1600" dirty="0" smtClean="0"/>
              <a:t>Наш форум: </a:t>
            </a:r>
            <a:r>
              <a:rPr lang="en-US" sz="1600" dirty="0" smtClean="0"/>
              <a:t>www.tdk-valihanova.at.ua/forum/</a:t>
            </a:r>
          </a:p>
          <a:p>
            <a:r>
              <a:rPr lang="en-US" sz="1600" dirty="0" smtClean="0"/>
              <a:t>______________________________________________</a:t>
            </a:r>
          </a:p>
          <a:p>
            <a:r>
              <a:rPr lang="en-US" sz="1600" dirty="0" smtClean="0"/>
              <a:t>All for a student: www.tdk-valihanova.at.ua</a:t>
            </a:r>
          </a:p>
          <a:p>
            <a:r>
              <a:rPr lang="en-US" sz="1600" dirty="0" smtClean="0"/>
              <a:t>New on the site: www.tdk-valihanova.at.ua/load/</a:t>
            </a:r>
          </a:p>
          <a:p>
            <a:r>
              <a:rPr lang="en-US" sz="1600" dirty="0" smtClean="0"/>
              <a:t>Our forum: www.tdk-valihanova.at.ua/forum/</a:t>
            </a:r>
          </a:p>
          <a:p>
            <a:r>
              <a:rPr lang="ru-RU" sz="1600" dirty="0" smtClean="0"/>
              <a:t>Группа [В]контакте: </a:t>
            </a:r>
            <a:r>
              <a:rPr lang="en-US" sz="1600" dirty="0" smtClean="0"/>
              <a:t>www.vk.com/tdk_valihanova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604573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8710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66666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school66666</Template>
  <TotalTime>20</TotalTime>
  <Words>144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Calibri</vt:lpstr>
      <vt:lpstr>Arial</vt:lpstr>
      <vt:lpstr>Constantia</vt:lpstr>
      <vt:lpstr>school66666</vt:lpstr>
      <vt:lpstr>Всё для школьника</vt:lpstr>
      <vt:lpstr>Будь с нами!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Всё для школьника</dc:title>
  <dc:creator>BEST</dc:creator>
  <cp:lastModifiedBy>BEST</cp:lastModifiedBy>
  <cp:revision>2</cp:revision>
  <dcterms:created xsi:type="dcterms:W3CDTF">2015-01-20T13:33:04Z</dcterms:created>
  <dcterms:modified xsi:type="dcterms:W3CDTF">2015-01-20T13:53:08Z</dcterms:modified>
</cp:coreProperties>
</file>