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2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1434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3671888"/>
            <a:ext cx="6048375" cy="1109662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532313"/>
            <a:ext cx="6048375" cy="696912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77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0388" y="1984375"/>
            <a:ext cx="1909762" cy="44672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76338" y="1984375"/>
            <a:ext cx="5581650" cy="44672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99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616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93088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76338" y="2492375"/>
            <a:ext cx="3744912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73650" y="2492375"/>
            <a:ext cx="3746500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937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325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661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1656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66266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107768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984375"/>
            <a:ext cx="65532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2492375"/>
            <a:ext cx="7643812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87675" y="476250"/>
            <a:ext cx="5400675" cy="665163"/>
          </a:xfrm>
          <a:noFill/>
        </p:spPr>
        <p:txBody>
          <a:bodyPr/>
          <a:lstStyle/>
          <a:p>
            <a:r>
              <a:rPr lang="uk-UA" sz="3600" dirty="0" smtClean="0">
                <a:solidFill>
                  <a:schemeClr val="bg2"/>
                </a:solidFill>
                <a:latin typeface="Tahoma" charset="0"/>
              </a:rPr>
              <a:t>Всё для </a:t>
            </a:r>
            <a:r>
              <a:rPr lang="uk-UA" sz="3600" dirty="0" err="1" smtClean="0">
                <a:solidFill>
                  <a:schemeClr val="bg2"/>
                </a:solidFill>
                <a:latin typeface="Tahoma" charset="0"/>
              </a:rPr>
              <a:t>школьника</a:t>
            </a:r>
            <a:endParaRPr lang="uk-UA" sz="3600" dirty="0">
              <a:solidFill>
                <a:schemeClr val="bg2"/>
              </a:solidFill>
              <a:latin typeface="Tahoma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89263" y="1030288"/>
            <a:ext cx="2865437" cy="381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uk-UA" sz="2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787900" y="1412875"/>
            <a:ext cx="2952750" cy="649288"/>
          </a:xfrm>
        </p:spPr>
        <p:txBody>
          <a:bodyPr/>
          <a:lstStyle/>
          <a:p>
            <a:endParaRPr lang="uk-UA" sz="3200" b="1" dirty="0">
              <a:latin typeface="Tahoma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205038"/>
            <a:ext cx="7632700" cy="446405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uk-UA" sz="1600" dirty="0"/>
          </a:p>
          <a:p>
            <a:pPr>
              <a:lnSpc>
                <a:spcPct val="90000"/>
              </a:lnSpc>
            </a:pPr>
            <a:r>
              <a:rPr lang="uk-UA" sz="1400" dirty="0"/>
              <a:t>------------ПРОЧИТАТЬ--------------</a:t>
            </a:r>
          </a:p>
          <a:p>
            <a:pPr>
              <a:lnSpc>
                <a:spcPct val="90000"/>
              </a:lnSpc>
            </a:pPr>
            <a:r>
              <a:rPr lang="uk-UA" sz="1400" dirty="0"/>
              <a:t>Здравствуйте </a:t>
            </a:r>
            <a:r>
              <a:rPr lang="uk-UA" sz="1400" dirty="0" err="1"/>
              <a:t>дорогие</a:t>
            </a:r>
            <a:r>
              <a:rPr lang="uk-UA" sz="1400" dirty="0"/>
              <a:t> </a:t>
            </a:r>
            <a:r>
              <a:rPr lang="uk-UA" sz="1400" dirty="0" err="1"/>
              <a:t>пользователи</a:t>
            </a:r>
            <a:r>
              <a:rPr lang="uk-UA" sz="1400" dirty="0"/>
              <a:t> и гости </a:t>
            </a:r>
            <a:r>
              <a:rPr lang="uk-UA" sz="1400" dirty="0" err="1"/>
              <a:t>этого</a:t>
            </a:r>
            <a:r>
              <a:rPr lang="uk-UA" sz="1400" dirty="0"/>
              <a:t> </a:t>
            </a:r>
            <a:r>
              <a:rPr lang="uk-UA" sz="1400" dirty="0" err="1"/>
              <a:t>сайта</a:t>
            </a:r>
            <a:r>
              <a:rPr lang="uk-UA" sz="1400" dirty="0"/>
              <a:t>. На </a:t>
            </a:r>
            <a:r>
              <a:rPr lang="uk-UA" sz="1400" dirty="0" err="1"/>
              <a:t>этом</a:t>
            </a:r>
            <a:r>
              <a:rPr lang="uk-UA" sz="1400" dirty="0"/>
              <a:t> </a:t>
            </a:r>
            <a:r>
              <a:rPr lang="uk-UA" sz="1400" dirty="0" err="1"/>
              <a:t>сайте</a:t>
            </a:r>
            <a:r>
              <a:rPr lang="uk-UA" sz="1400" dirty="0"/>
              <a:t> </a:t>
            </a:r>
            <a:r>
              <a:rPr lang="uk-UA" sz="1400" dirty="0" err="1"/>
              <a:t>вы</a:t>
            </a:r>
            <a:r>
              <a:rPr lang="uk-UA" sz="1400" dirty="0"/>
              <a:t> найдете: </a:t>
            </a:r>
            <a:r>
              <a:rPr lang="uk-UA" sz="1400" dirty="0" err="1"/>
              <a:t>сочинения</a:t>
            </a:r>
            <a:r>
              <a:rPr lang="uk-UA" sz="1400" dirty="0"/>
              <a:t>, </a:t>
            </a:r>
            <a:r>
              <a:rPr lang="uk-UA" sz="1400" dirty="0" err="1"/>
              <a:t>презентации</a:t>
            </a:r>
            <a:r>
              <a:rPr lang="uk-UA" sz="1400" dirty="0"/>
              <a:t>, </a:t>
            </a:r>
            <a:r>
              <a:rPr lang="uk-UA" sz="1400" dirty="0" err="1"/>
              <a:t>тестники</a:t>
            </a:r>
            <a:r>
              <a:rPr lang="uk-UA" sz="1400" dirty="0"/>
              <a:t> </a:t>
            </a:r>
            <a:r>
              <a:rPr lang="uk-UA" sz="1400" dirty="0" err="1"/>
              <a:t>вопрос</a:t>
            </a:r>
            <a:r>
              <a:rPr lang="uk-UA" sz="1400" dirty="0"/>
              <a:t> </a:t>
            </a:r>
            <a:r>
              <a:rPr lang="uk-UA" sz="1400" dirty="0" err="1"/>
              <a:t>ответ</a:t>
            </a:r>
            <a:r>
              <a:rPr lang="uk-UA" sz="1400" dirty="0"/>
              <a:t>, </a:t>
            </a:r>
            <a:r>
              <a:rPr lang="uk-UA" sz="1400" dirty="0" err="1"/>
              <a:t>различные</a:t>
            </a:r>
            <a:r>
              <a:rPr lang="uk-UA" sz="1400" dirty="0"/>
              <a:t> </a:t>
            </a:r>
            <a:r>
              <a:rPr lang="uk-UA" sz="1400" dirty="0" err="1"/>
              <a:t>видео-уроки</a:t>
            </a:r>
            <a:r>
              <a:rPr lang="uk-UA" sz="1400" dirty="0"/>
              <a:t>. Так же у вас </a:t>
            </a:r>
            <a:r>
              <a:rPr lang="uk-UA" sz="1400" dirty="0" err="1"/>
              <a:t>есть</a:t>
            </a:r>
            <a:r>
              <a:rPr lang="uk-UA" sz="1400" dirty="0"/>
              <a:t> </a:t>
            </a:r>
            <a:r>
              <a:rPr lang="uk-UA" sz="1400" dirty="0" err="1"/>
              <a:t>возможность</a:t>
            </a:r>
            <a:r>
              <a:rPr lang="uk-UA" sz="1400" dirty="0"/>
              <a:t> и </a:t>
            </a:r>
            <a:r>
              <a:rPr lang="uk-UA" sz="1400" dirty="0" err="1"/>
              <a:t>выкладывать</a:t>
            </a:r>
            <a:r>
              <a:rPr lang="uk-UA" sz="1400" dirty="0"/>
              <a:t> </a:t>
            </a:r>
            <a:r>
              <a:rPr lang="uk-UA" sz="1400" dirty="0" err="1"/>
              <a:t>свои</a:t>
            </a:r>
            <a:r>
              <a:rPr lang="uk-UA" sz="1400" dirty="0"/>
              <a:t> </a:t>
            </a:r>
            <a:r>
              <a:rPr lang="uk-UA" sz="1400" dirty="0" err="1"/>
              <a:t>сочинения</a:t>
            </a:r>
            <a:r>
              <a:rPr lang="uk-UA" sz="1400" dirty="0"/>
              <a:t> и </a:t>
            </a:r>
            <a:r>
              <a:rPr lang="uk-UA" sz="1400" dirty="0" err="1"/>
              <a:t>презентации</a:t>
            </a:r>
            <a:r>
              <a:rPr lang="uk-UA" sz="1400" dirty="0"/>
              <a:t>. С </a:t>
            </a:r>
            <a:r>
              <a:rPr lang="uk-UA" sz="1400" dirty="0" err="1"/>
              <a:t>Уважением</a:t>
            </a:r>
            <a:r>
              <a:rPr lang="uk-UA" sz="1400" dirty="0"/>
              <a:t> </a:t>
            </a:r>
            <a:r>
              <a:rPr lang="uk-UA" sz="1400" dirty="0" err="1"/>
              <a:t>администрация</a:t>
            </a:r>
            <a:r>
              <a:rPr lang="uk-UA" sz="1400" dirty="0"/>
              <a:t> </a:t>
            </a:r>
            <a:r>
              <a:rPr lang="uk-UA" sz="1400" dirty="0" err="1"/>
              <a:t>сайта</a:t>
            </a:r>
            <a:r>
              <a:rPr lang="uk-UA" sz="1400" dirty="0"/>
              <a:t>.</a:t>
            </a:r>
          </a:p>
          <a:p>
            <a:pPr>
              <a:lnSpc>
                <a:spcPct val="90000"/>
              </a:lnSpc>
            </a:pPr>
            <a:r>
              <a:rPr lang="uk-UA" sz="1400" dirty="0"/>
              <a:t>--------------</a:t>
            </a:r>
            <a:r>
              <a:rPr lang="en-US" sz="1400" dirty="0"/>
              <a:t>READ ------------ </a:t>
            </a:r>
          </a:p>
          <a:p>
            <a:pPr>
              <a:lnSpc>
                <a:spcPct val="90000"/>
              </a:lnSpc>
            </a:pPr>
            <a:r>
              <a:rPr lang="en-US" sz="1400" dirty="0"/>
              <a:t>Hello dear users and visitors of this site. On this site you will find: essays, presentations, </a:t>
            </a:r>
            <a:r>
              <a:rPr lang="en-US" sz="1400" dirty="0" err="1"/>
              <a:t>testniki</a:t>
            </a:r>
            <a:r>
              <a:rPr lang="en-US" sz="1400" dirty="0"/>
              <a:t> question answer various video tutorials. Just you have the opportunity and share their essays and presentations. Regards the site administration.</a:t>
            </a:r>
          </a:p>
          <a:p>
            <a:pPr>
              <a:lnSpc>
                <a:spcPct val="90000"/>
              </a:lnSpc>
            </a:pPr>
            <a:r>
              <a:rPr lang="en-US" sz="1400" dirty="0"/>
              <a:t>______________________________________________</a:t>
            </a:r>
          </a:p>
          <a:p>
            <a:pPr>
              <a:lnSpc>
                <a:spcPct val="90000"/>
              </a:lnSpc>
            </a:pPr>
            <a:r>
              <a:rPr lang="uk-UA" sz="1400" dirty="0"/>
              <a:t>Все для </a:t>
            </a:r>
            <a:r>
              <a:rPr lang="uk-UA" sz="1400" dirty="0" err="1"/>
              <a:t>школьника</a:t>
            </a:r>
            <a:r>
              <a:rPr lang="uk-UA" sz="1400" dirty="0"/>
              <a:t>: </a:t>
            </a:r>
            <a:r>
              <a:rPr lang="en-US" sz="1400" dirty="0"/>
              <a:t>www.tdk-valihanova.at.ua</a:t>
            </a:r>
          </a:p>
          <a:p>
            <a:pPr>
              <a:lnSpc>
                <a:spcPct val="90000"/>
              </a:lnSpc>
            </a:pPr>
            <a:r>
              <a:rPr lang="uk-UA" sz="1400" dirty="0" err="1"/>
              <a:t>Новое</a:t>
            </a:r>
            <a:r>
              <a:rPr lang="uk-UA" sz="1400" dirty="0"/>
              <a:t> на </a:t>
            </a:r>
            <a:r>
              <a:rPr lang="uk-UA" sz="1400" dirty="0" err="1"/>
              <a:t>сайте</a:t>
            </a:r>
            <a:r>
              <a:rPr lang="uk-UA" sz="1400" dirty="0"/>
              <a:t>: </a:t>
            </a:r>
            <a:r>
              <a:rPr lang="en-US" sz="1400" dirty="0"/>
              <a:t>www.tdk-valihanova.at.ua/load/</a:t>
            </a:r>
          </a:p>
          <a:p>
            <a:pPr>
              <a:lnSpc>
                <a:spcPct val="90000"/>
              </a:lnSpc>
            </a:pPr>
            <a:r>
              <a:rPr lang="uk-UA" sz="1400" dirty="0"/>
              <a:t>Наш форум: </a:t>
            </a:r>
            <a:r>
              <a:rPr lang="en-US" sz="1400" dirty="0"/>
              <a:t>www.tdk-valihanova.at.ua/forum/</a:t>
            </a:r>
          </a:p>
          <a:p>
            <a:pPr>
              <a:lnSpc>
                <a:spcPct val="90000"/>
              </a:lnSpc>
            </a:pPr>
            <a:r>
              <a:rPr lang="en-US" sz="1400" dirty="0"/>
              <a:t>______________________________________________</a:t>
            </a:r>
          </a:p>
          <a:p>
            <a:pPr>
              <a:lnSpc>
                <a:spcPct val="90000"/>
              </a:lnSpc>
            </a:pPr>
            <a:r>
              <a:rPr lang="en-US" sz="1400" dirty="0"/>
              <a:t>All for a student: www.tdk-valihanova.at.ua</a:t>
            </a:r>
          </a:p>
          <a:p>
            <a:pPr>
              <a:lnSpc>
                <a:spcPct val="90000"/>
              </a:lnSpc>
            </a:pPr>
            <a:r>
              <a:rPr lang="en-US" sz="1400" dirty="0"/>
              <a:t>New on the site: www.tdk-valihanova.at.ua/load/</a:t>
            </a:r>
          </a:p>
          <a:p>
            <a:pPr>
              <a:lnSpc>
                <a:spcPct val="90000"/>
              </a:lnSpc>
            </a:pPr>
            <a:r>
              <a:rPr lang="en-US" sz="1400" dirty="0"/>
              <a:t>Our forum: www.tdk-valihanova.at.ua/forum/</a:t>
            </a:r>
          </a:p>
          <a:p>
            <a:pPr>
              <a:lnSpc>
                <a:spcPct val="90000"/>
              </a:lnSpc>
            </a:pPr>
            <a:r>
              <a:rPr lang="uk-UA" sz="1400" dirty="0" err="1"/>
              <a:t>Группа</a:t>
            </a:r>
            <a:r>
              <a:rPr lang="uk-UA" sz="1400" dirty="0"/>
              <a:t> [В]</a:t>
            </a:r>
            <a:r>
              <a:rPr lang="uk-UA" sz="1400" dirty="0" err="1"/>
              <a:t>контакте</a:t>
            </a:r>
            <a:r>
              <a:rPr lang="uk-UA" sz="1400" dirty="0"/>
              <a:t>: </a:t>
            </a:r>
            <a:r>
              <a:rPr lang="en-US" sz="1400" dirty="0"/>
              <a:t>www.vk.com/tdk_valihanova</a:t>
            </a:r>
          </a:p>
          <a:p>
            <a:pPr>
              <a:lnSpc>
                <a:spcPct val="90000"/>
              </a:lnSpc>
            </a:pPr>
            <a:endParaRPr lang="uk-UA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115888"/>
            <a:ext cx="6553200" cy="792162"/>
          </a:xfrm>
        </p:spPr>
        <p:txBody>
          <a:bodyPr/>
          <a:lstStyle/>
          <a:p>
            <a:endParaRPr lang="ru-RU"/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908050"/>
            <a:ext cx="6985000" cy="554355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22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asivo">
  <a:themeElements>
    <a:clrScheme name="template 3">
      <a:dk1>
        <a:srgbClr val="4D4D4D"/>
      </a:dk1>
      <a:lt1>
        <a:srgbClr val="FFFFFF"/>
      </a:lt1>
      <a:dk2>
        <a:srgbClr val="4D4D4D"/>
      </a:dk2>
      <a:lt2>
        <a:srgbClr val="003399"/>
      </a:lt2>
      <a:accent1>
        <a:srgbClr val="66CCFF"/>
      </a:accent1>
      <a:accent2>
        <a:srgbClr val="3366FF"/>
      </a:accent2>
      <a:accent3>
        <a:srgbClr val="FFFFFF"/>
      </a:accent3>
      <a:accent4>
        <a:srgbClr val="404040"/>
      </a:accent4>
      <a:accent5>
        <a:srgbClr val="B8E2FF"/>
      </a:accent5>
      <a:accent6>
        <a:srgbClr val="2D5CE7"/>
      </a:accent6>
      <a:hlink>
        <a:srgbClr val="FFCC00"/>
      </a:hlink>
      <a:folHlink>
        <a:srgbClr val="DDDDDD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0099FF"/>
        </a:lt2>
        <a:accent1>
          <a:srgbClr val="003399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AAADCA"/>
        </a:accent5>
        <a:accent6>
          <a:srgbClr val="B9D6E7"/>
        </a:accent6>
        <a:hlink>
          <a:srgbClr val="66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333333"/>
        </a:dk1>
        <a:lt1>
          <a:srgbClr val="FFFFFF"/>
        </a:lt1>
        <a:dk2>
          <a:srgbClr val="808080"/>
        </a:dk2>
        <a:lt2>
          <a:srgbClr val="003366"/>
        </a:lt2>
        <a:accent1>
          <a:srgbClr val="6699FF"/>
        </a:accent1>
        <a:accent2>
          <a:srgbClr val="990000"/>
        </a:accent2>
        <a:accent3>
          <a:srgbClr val="FFFFFF"/>
        </a:accent3>
        <a:accent4>
          <a:srgbClr val="2A2A2A"/>
        </a:accent4>
        <a:accent5>
          <a:srgbClr val="B8CAFF"/>
        </a:accent5>
        <a:accent6>
          <a:srgbClr val="8A0000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CCFF"/>
        </a:accent1>
        <a:accent2>
          <a:srgbClr val="3366FF"/>
        </a:accent2>
        <a:accent3>
          <a:srgbClr val="FFFFFF"/>
        </a:accent3>
        <a:accent4>
          <a:srgbClr val="404040"/>
        </a:accent4>
        <a:accent5>
          <a:srgbClr val="B8E2FF"/>
        </a:accent5>
        <a:accent6>
          <a:srgbClr val="2D5CE7"/>
        </a:accent6>
        <a:hlink>
          <a:srgbClr val="FFCC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3366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2D5CE7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B90000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99CC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8AB9E7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krasivo</Template>
  <TotalTime>3</TotalTime>
  <Words>137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krasivo</vt:lpstr>
      <vt:lpstr>Всё для школьника</vt:lpstr>
      <vt:lpstr>Презентация PowerPoint</vt:lpstr>
      <vt:lpstr>Презентация PowerPoint</vt:lpstr>
      <vt:lpstr>Презентация PowerPoint</vt:lpstr>
    </vt:vector>
  </TitlesOfParts>
  <Company>DNA Project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DNA7 X86</dc:creator>
  <cp:lastModifiedBy>BEST</cp:lastModifiedBy>
  <cp:revision>2</cp:revision>
  <dcterms:created xsi:type="dcterms:W3CDTF">2014-06-01T14:22:45Z</dcterms:created>
  <dcterms:modified xsi:type="dcterms:W3CDTF">2015-01-21T17:04:28Z</dcterms:modified>
</cp:coreProperties>
</file>