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Заголовок слайда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Подзаголовок слайда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21289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1600" dirty="0"/>
              <a:t>------------ПРОЧИТАТЬ--------------</a:t>
            </a:r>
          </a:p>
          <a:p>
            <a:r>
              <a:rPr lang="ru-RU" sz="1600" dirty="0"/>
              <a:t>Здравствуйте дорогие пользователи и гости этого сайта. На этом сайте вы найдете: сочинения, презентации, </a:t>
            </a:r>
            <a:r>
              <a:rPr lang="ru-RU" sz="1600" dirty="0" err="1"/>
              <a:t>тестники</a:t>
            </a:r>
            <a:r>
              <a:rPr lang="ru-RU" sz="1600" dirty="0"/>
              <a:t> вопрос ответ, различные видео-уроки. Так же у вас есть возможность и выкладывать свои сочинения и презентации. С Уважением администрация сайта.</a:t>
            </a:r>
          </a:p>
          <a:p>
            <a:r>
              <a:rPr lang="ru-RU" sz="1600" dirty="0"/>
              <a:t>--------------</a:t>
            </a:r>
            <a:r>
              <a:rPr lang="en-US" sz="1600" dirty="0"/>
              <a:t>READ ------------ </a:t>
            </a:r>
          </a:p>
          <a:p>
            <a:r>
              <a:rPr lang="en-US" sz="1600" dirty="0"/>
              <a:t>Hello dear users and visitors of this site. On this site you will find: essays, presentations, </a:t>
            </a:r>
            <a:r>
              <a:rPr lang="en-US" sz="1600" dirty="0" err="1"/>
              <a:t>testniki</a:t>
            </a:r>
            <a:r>
              <a:rPr lang="en-US" sz="1600" dirty="0"/>
              <a:t> question answer various video tutorials. Just you have the opportunity and share their essays and presentations. Regards the site administration.</a:t>
            </a:r>
          </a:p>
          <a:p>
            <a:r>
              <a:rPr lang="en-US" sz="1600" dirty="0"/>
              <a:t>______________________________________________</a:t>
            </a:r>
          </a:p>
          <a:p>
            <a:r>
              <a:rPr lang="ru-RU" sz="1600" dirty="0"/>
              <a:t>Все для школьника: </a:t>
            </a:r>
            <a:r>
              <a:rPr lang="en-US" sz="1600" dirty="0"/>
              <a:t>www.tdk-valihanova.at.ua</a:t>
            </a:r>
          </a:p>
          <a:p>
            <a:r>
              <a:rPr lang="ru-RU" sz="1600" dirty="0"/>
              <a:t>Новое на сайте: </a:t>
            </a:r>
            <a:r>
              <a:rPr lang="en-US" sz="1600" dirty="0"/>
              <a:t>www.tdk-valihanova.at.ua/load/</a:t>
            </a:r>
          </a:p>
          <a:p>
            <a:r>
              <a:rPr lang="ru-RU" sz="1600" dirty="0"/>
              <a:t>Наш форум: </a:t>
            </a:r>
            <a:r>
              <a:rPr lang="en-US" sz="1600" dirty="0"/>
              <a:t>www.tdk-valihanova.at.ua/forum/</a:t>
            </a:r>
          </a:p>
          <a:p>
            <a:r>
              <a:rPr lang="en-US" sz="1600" dirty="0"/>
              <a:t>______________________________________________</a:t>
            </a:r>
          </a:p>
          <a:p>
            <a:r>
              <a:rPr lang="en-US" sz="1600" dirty="0"/>
              <a:t>All for a student: www.tdk-valihanova.at.ua</a:t>
            </a:r>
          </a:p>
          <a:p>
            <a:r>
              <a:rPr lang="en-US" sz="1600" dirty="0"/>
              <a:t>New on the site: www.tdk-valihanova.at.ua/load/</a:t>
            </a:r>
          </a:p>
          <a:p>
            <a:r>
              <a:rPr lang="en-US" sz="1600" dirty="0"/>
              <a:t>Our forum: www.tdk-valihanova.at.ua/forum/</a:t>
            </a:r>
          </a:p>
          <a:p>
            <a:r>
              <a:rPr lang="ru-RU" sz="1600" dirty="0"/>
              <a:t>Группа [В]контакте: </a:t>
            </a:r>
            <a:r>
              <a:rPr lang="en-US" sz="1600" dirty="0"/>
              <a:t>www.vk.com/tdk_valihanova</a:t>
            </a:r>
          </a:p>
          <a:p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5952918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751447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138</Words>
  <Application>Microsoft Office PowerPoint</Application>
  <PresentationFormat>Экран (4:3)</PresentationFormat>
  <Paragraphs>15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Заголовок слайда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Катенок</dc:creator>
  <cp:lastModifiedBy>BEST</cp:lastModifiedBy>
  <cp:revision>4</cp:revision>
  <dcterms:created xsi:type="dcterms:W3CDTF">2013-01-28T18:58:54Z</dcterms:created>
  <dcterms:modified xsi:type="dcterms:W3CDTF">2015-02-05T13:08:53Z</dcterms:modified>
</cp:coreProperties>
</file>