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65" r:id="rId17"/>
    <p:sldId id="262" r:id="rId18"/>
    <p:sldId id="267" r:id="rId19"/>
    <p:sldId id="269" r:id="rId20"/>
    <p:sldId id="266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Relationship Id="rId4" Type="http://schemas.openxmlformats.org/officeDocument/2006/relationships/image" Target="../media/image13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Relationship Id="rId4" Type="http://schemas.openxmlformats.org/officeDocument/2006/relationships/image" Target="../media/image1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95D7BC-1972-4DF6-BD63-E82085E560BE}" type="doc">
      <dgm:prSet loTypeId="urn:microsoft.com/office/officeart/2005/8/layout/vList4#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47C56E4-C854-4657-A61D-C0AC47986B1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Финансовые ресурсы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76EF29-4FBA-48A4-8507-5D74C274CCBC}" type="parTrans" cxnId="{6E7BF696-892C-4284-88A5-920000FC24F7}">
      <dgm:prSet/>
      <dgm:spPr/>
      <dgm:t>
        <a:bodyPr/>
        <a:lstStyle/>
        <a:p>
          <a:endParaRPr lang="ru-RU"/>
        </a:p>
      </dgm:t>
    </dgm:pt>
    <dgm:pt modelId="{58870EEF-33D8-434F-8434-95CFBF13E98D}" type="sibTrans" cxnId="{6E7BF696-892C-4284-88A5-920000FC24F7}">
      <dgm:prSet/>
      <dgm:spPr/>
      <dgm:t>
        <a:bodyPr/>
        <a:lstStyle/>
        <a:p>
          <a:endParaRPr lang="ru-RU"/>
        </a:p>
      </dgm:t>
    </dgm:pt>
    <dgm:pt modelId="{6B2132C8-46A3-4AAB-91A0-235139F42C89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Материальные ресурсы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54A40F-EFAF-4D4B-BB8D-44BC67AF939F}" type="parTrans" cxnId="{E89D68DD-696A-41B6-BA37-7832F2C87AF4}">
      <dgm:prSet/>
      <dgm:spPr/>
      <dgm:t>
        <a:bodyPr/>
        <a:lstStyle/>
        <a:p>
          <a:endParaRPr lang="ru-RU"/>
        </a:p>
      </dgm:t>
    </dgm:pt>
    <dgm:pt modelId="{7FBD7F39-2351-46E3-A3A3-0C1DA8B034BD}" type="sibTrans" cxnId="{E89D68DD-696A-41B6-BA37-7832F2C87AF4}">
      <dgm:prSet/>
      <dgm:spPr/>
      <dgm:t>
        <a:bodyPr/>
        <a:lstStyle/>
        <a:p>
          <a:endParaRPr lang="ru-RU"/>
        </a:p>
      </dgm:t>
    </dgm:pt>
    <dgm:pt modelId="{91169717-1674-4236-8126-F8E665482003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Трудовые ресурсы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E01AB3-B70B-41E0-AE82-C46863F62D99}" type="parTrans" cxnId="{5FCA1E0F-CDED-42A9-B0BB-3BBBF5860EFC}">
      <dgm:prSet/>
      <dgm:spPr/>
      <dgm:t>
        <a:bodyPr/>
        <a:lstStyle/>
        <a:p>
          <a:endParaRPr lang="ru-RU"/>
        </a:p>
      </dgm:t>
    </dgm:pt>
    <dgm:pt modelId="{0909D23A-1B03-4982-8811-5ED44CCDFFA3}" type="sibTrans" cxnId="{5FCA1E0F-CDED-42A9-B0BB-3BBBF5860EFC}">
      <dgm:prSet/>
      <dgm:spPr/>
      <dgm:t>
        <a:bodyPr/>
        <a:lstStyle/>
        <a:p>
          <a:endParaRPr lang="ru-RU"/>
        </a:p>
      </dgm:t>
    </dgm:pt>
    <dgm:pt modelId="{41AFD62B-5EDE-4664-962E-1FB5DB1F94C6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Энергетические ресурсы 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D3954B-1B84-40E2-93B8-68A03802DDC8}" type="parTrans" cxnId="{A4D4C1C9-4958-4315-A7C2-9CB1CCB2AAB1}">
      <dgm:prSet/>
      <dgm:spPr/>
      <dgm:t>
        <a:bodyPr/>
        <a:lstStyle/>
        <a:p>
          <a:endParaRPr lang="ru-RU"/>
        </a:p>
      </dgm:t>
    </dgm:pt>
    <dgm:pt modelId="{7E234BDD-9470-454D-8BB5-BD1914D7BF9A}" type="sibTrans" cxnId="{A4D4C1C9-4958-4315-A7C2-9CB1CCB2AAB1}">
      <dgm:prSet/>
      <dgm:spPr/>
      <dgm:t>
        <a:bodyPr/>
        <a:lstStyle/>
        <a:p>
          <a:endParaRPr lang="ru-RU"/>
        </a:p>
      </dgm:t>
    </dgm:pt>
    <dgm:pt modelId="{ED2C2A06-E002-49E3-A3E3-3942C1D8F79F}" type="pres">
      <dgm:prSet presAssocID="{7A95D7BC-1972-4DF6-BD63-E82085E560B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62CACE-649E-4C1F-94E6-BEA6BC904AC4}" type="pres">
      <dgm:prSet presAssocID="{847C56E4-C854-4657-A61D-C0AC47986B15}" presName="comp" presStyleCnt="0"/>
      <dgm:spPr/>
    </dgm:pt>
    <dgm:pt modelId="{F2421EBF-76AF-48BE-B727-85BB6ECAE823}" type="pres">
      <dgm:prSet presAssocID="{847C56E4-C854-4657-A61D-C0AC47986B15}" presName="box" presStyleLbl="node1" presStyleIdx="0" presStyleCnt="4" custScaleY="33368"/>
      <dgm:spPr/>
      <dgm:t>
        <a:bodyPr/>
        <a:lstStyle/>
        <a:p>
          <a:endParaRPr lang="ru-RU"/>
        </a:p>
      </dgm:t>
    </dgm:pt>
    <dgm:pt modelId="{AB39BD3E-820F-4AB8-916C-8978AC1DFB9C}" type="pres">
      <dgm:prSet presAssocID="{847C56E4-C854-4657-A61D-C0AC47986B15}" presName="img" presStyleLbl="fgImgPlace1" presStyleIdx="0" presStyleCnt="4" custScaleX="97360" custScaleY="48684" custLinFactNeighborX="-18898" custLinFactNeighborY="399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6ABBD9B-10CC-4361-A42A-BE270359CA9E}" type="pres">
      <dgm:prSet presAssocID="{847C56E4-C854-4657-A61D-C0AC47986B15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623DE8-F348-472D-9AB7-D43C11932F46}" type="pres">
      <dgm:prSet presAssocID="{58870EEF-33D8-434F-8434-95CFBF13E98D}" presName="spacer" presStyleCnt="0"/>
      <dgm:spPr/>
    </dgm:pt>
    <dgm:pt modelId="{A2E487C1-F2A9-4D17-BB26-76CF37D4F163}" type="pres">
      <dgm:prSet presAssocID="{6B2132C8-46A3-4AAB-91A0-235139F42C89}" presName="comp" presStyleCnt="0"/>
      <dgm:spPr/>
    </dgm:pt>
    <dgm:pt modelId="{4EF79CFB-5938-4C26-800E-0E8A212538E8}" type="pres">
      <dgm:prSet presAssocID="{6B2132C8-46A3-4AAB-91A0-235139F42C89}" presName="box" presStyleLbl="node1" presStyleIdx="1" presStyleCnt="4" custScaleY="40484" custLinFactNeighborY="164"/>
      <dgm:spPr/>
      <dgm:t>
        <a:bodyPr/>
        <a:lstStyle/>
        <a:p>
          <a:endParaRPr lang="ru-RU"/>
        </a:p>
      </dgm:t>
    </dgm:pt>
    <dgm:pt modelId="{336EC7E5-FCE0-45ED-A25F-1555F54A9140}" type="pres">
      <dgm:prSet presAssocID="{6B2132C8-46A3-4AAB-91A0-235139F42C89}" presName="img" presStyleLbl="fgImgPlace1" presStyleIdx="1" presStyleCnt="4" custScaleX="99999" custScaleY="55156" custLinFactNeighborX="-16454" custLinFactNeighborY="-168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4B5A500-A0C3-4791-9D7B-5BC7DD423590}" type="pres">
      <dgm:prSet presAssocID="{6B2132C8-46A3-4AAB-91A0-235139F42C89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CBE865-6E0F-4BB4-944C-D0736E606B10}" type="pres">
      <dgm:prSet presAssocID="{7FBD7F39-2351-46E3-A3A3-0C1DA8B034BD}" presName="spacer" presStyleCnt="0"/>
      <dgm:spPr/>
    </dgm:pt>
    <dgm:pt modelId="{225973CE-A657-4B3A-AE82-12886A209718}" type="pres">
      <dgm:prSet presAssocID="{91169717-1674-4236-8126-F8E665482003}" presName="comp" presStyleCnt="0"/>
      <dgm:spPr/>
    </dgm:pt>
    <dgm:pt modelId="{6709DF58-4C07-4711-A62F-E1DD2D32B55B}" type="pres">
      <dgm:prSet presAssocID="{91169717-1674-4236-8126-F8E665482003}" presName="box" presStyleLbl="node1" presStyleIdx="2" presStyleCnt="4" custScaleY="38816" custLinFactNeighborY="531"/>
      <dgm:spPr/>
      <dgm:t>
        <a:bodyPr/>
        <a:lstStyle/>
        <a:p>
          <a:endParaRPr lang="ru-RU"/>
        </a:p>
      </dgm:t>
    </dgm:pt>
    <dgm:pt modelId="{0CD8E1F2-4156-42D5-8519-76DC42B97936}" type="pres">
      <dgm:prSet presAssocID="{91169717-1674-4236-8126-F8E665482003}" presName="img" presStyleLbl="fgImgPlace1" presStyleIdx="2" presStyleCnt="4" custScaleX="101392" custScaleY="55372" custLinFactNeighborX="-16553" custLinFactNeighborY="144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3024079-F216-4BB8-BB33-27A30CC5F91D}" type="pres">
      <dgm:prSet presAssocID="{91169717-1674-4236-8126-F8E665482003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6297F-3105-4EDF-9C84-BF17A1E275A3}" type="pres">
      <dgm:prSet presAssocID="{0909D23A-1B03-4982-8811-5ED44CCDFFA3}" presName="spacer" presStyleCnt="0"/>
      <dgm:spPr/>
    </dgm:pt>
    <dgm:pt modelId="{CAF096B2-C5BC-4952-9640-B7D5C80B48C7}" type="pres">
      <dgm:prSet presAssocID="{41AFD62B-5EDE-4664-962E-1FB5DB1F94C6}" presName="comp" presStyleCnt="0"/>
      <dgm:spPr/>
    </dgm:pt>
    <dgm:pt modelId="{5CEFE50C-58D6-4E1B-87C9-C2628581FAB1}" type="pres">
      <dgm:prSet presAssocID="{41AFD62B-5EDE-4664-962E-1FB5DB1F94C6}" presName="box" presStyleLbl="node1" presStyleIdx="3" presStyleCnt="4" custScaleY="33826" custLinFactNeighborY="-613"/>
      <dgm:spPr/>
      <dgm:t>
        <a:bodyPr/>
        <a:lstStyle/>
        <a:p>
          <a:endParaRPr lang="ru-RU"/>
        </a:p>
      </dgm:t>
    </dgm:pt>
    <dgm:pt modelId="{0ADBF603-B62B-49FA-A9DB-83C8C334CB08}" type="pres">
      <dgm:prSet presAssocID="{41AFD62B-5EDE-4664-962E-1FB5DB1F94C6}" presName="img" presStyleLbl="fgImgPlace1" presStyleIdx="3" presStyleCnt="4" custScaleX="102247" custScaleY="51200" custLinFactNeighborX="-17249" custLinFactNeighborY="-1292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65B7130B-FDA8-438E-8EC1-BC2709310AFF}" type="pres">
      <dgm:prSet presAssocID="{41AFD62B-5EDE-4664-962E-1FB5DB1F94C6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7BF696-892C-4284-88A5-920000FC24F7}" srcId="{7A95D7BC-1972-4DF6-BD63-E82085E560BE}" destId="{847C56E4-C854-4657-A61D-C0AC47986B15}" srcOrd="0" destOrd="0" parTransId="{1776EF29-4FBA-48A4-8507-5D74C274CCBC}" sibTransId="{58870EEF-33D8-434F-8434-95CFBF13E98D}"/>
    <dgm:cxn modelId="{9AB87744-2957-49EC-81B0-F2341B4E41D1}" type="presOf" srcId="{6B2132C8-46A3-4AAB-91A0-235139F42C89}" destId="{4EF79CFB-5938-4C26-800E-0E8A212538E8}" srcOrd="0" destOrd="0" presId="urn:microsoft.com/office/officeart/2005/8/layout/vList4#2"/>
    <dgm:cxn modelId="{48A18B35-1DCE-438B-92C9-CBD5474898D9}" type="presOf" srcId="{7A95D7BC-1972-4DF6-BD63-E82085E560BE}" destId="{ED2C2A06-E002-49E3-A3E3-3942C1D8F79F}" srcOrd="0" destOrd="0" presId="urn:microsoft.com/office/officeart/2005/8/layout/vList4#2"/>
    <dgm:cxn modelId="{F23CCFAE-0553-4047-8C51-79D03E9AFB74}" type="presOf" srcId="{91169717-1674-4236-8126-F8E665482003}" destId="{D3024079-F216-4BB8-BB33-27A30CC5F91D}" srcOrd="1" destOrd="0" presId="urn:microsoft.com/office/officeart/2005/8/layout/vList4#2"/>
    <dgm:cxn modelId="{5FCA1E0F-CDED-42A9-B0BB-3BBBF5860EFC}" srcId="{7A95D7BC-1972-4DF6-BD63-E82085E560BE}" destId="{91169717-1674-4236-8126-F8E665482003}" srcOrd="2" destOrd="0" parTransId="{73E01AB3-B70B-41E0-AE82-C46863F62D99}" sibTransId="{0909D23A-1B03-4982-8811-5ED44CCDFFA3}"/>
    <dgm:cxn modelId="{A4D4C1C9-4958-4315-A7C2-9CB1CCB2AAB1}" srcId="{7A95D7BC-1972-4DF6-BD63-E82085E560BE}" destId="{41AFD62B-5EDE-4664-962E-1FB5DB1F94C6}" srcOrd="3" destOrd="0" parTransId="{02D3954B-1B84-40E2-93B8-68A03802DDC8}" sibTransId="{7E234BDD-9470-454D-8BB5-BD1914D7BF9A}"/>
    <dgm:cxn modelId="{8B4A2303-8560-48DC-87AC-B08F2CFA6EB8}" type="presOf" srcId="{847C56E4-C854-4657-A61D-C0AC47986B15}" destId="{66ABBD9B-10CC-4361-A42A-BE270359CA9E}" srcOrd="1" destOrd="0" presId="urn:microsoft.com/office/officeart/2005/8/layout/vList4#2"/>
    <dgm:cxn modelId="{944D5E7A-D73A-41A2-9612-4457E94E453F}" type="presOf" srcId="{6B2132C8-46A3-4AAB-91A0-235139F42C89}" destId="{64B5A500-A0C3-4791-9D7B-5BC7DD423590}" srcOrd="1" destOrd="0" presId="urn:microsoft.com/office/officeart/2005/8/layout/vList4#2"/>
    <dgm:cxn modelId="{F8C648A6-9499-4A49-9B99-426E65CA512E}" type="presOf" srcId="{41AFD62B-5EDE-4664-962E-1FB5DB1F94C6}" destId="{65B7130B-FDA8-438E-8EC1-BC2709310AFF}" srcOrd="1" destOrd="0" presId="urn:microsoft.com/office/officeart/2005/8/layout/vList4#2"/>
    <dgm:cxn modelId="{E89D68DD-696A-41B6-BA37-7832F2C87AF4}" srcId="{7A95D7BC-1972-4DF6-BD63-E82085E560BE}" destId="{6B2132C8-46A3-4AAB-91A0-235139F42C89}" srcOrd="1" destOrd="0" parTransId="{0454A40F-EFAF-4D4B-BB8D-44BC67AF939F}" sibTransId="{7FBD7F39-2351-46E3-A3A3-0C1DA8B034BD}"/>
    <dgm:cxn modelId="{1DD15C21-610D-43E2-A3FF-42397A060E92}" type="presOf" srcId="{847C56E4-C854-4657-A61D-C0AC47986B15}" destId="{F2421EBF-76AF-48BE-B727-85BB6ECAE823}" srcOrd="0" destOrd="0" presId="urn:microsoft.com/office/officeart/2005/8/layout/vList4#2"/>
    <dgm:cxn modelId="{1447D08C-66CA-4678-B5A2-1F4609E95767}" type="presOf" srcId="{91169717-1674-4236-8126-F8E665482003}" destId="{6709DF58-4C07-4711-A62F-E1DD2D32B55B}" srcOrd="0" destOrd="0" presId="urn:microsoft.com/office/officeart/2005/8/layout/vList4#2"/>
    <dgm:cxn modelId="{2C1E6900-2974-4456-8AF8-AB38329C380D}" type="presOf" srcId="{41AFD62B-5EDE-4664-962E-1FB5DB1F94C6}" destId="{5CEFE50C-58D6-4E1B-87C9-C2628581FAB1}" srcOrd="0" destOrd="0" presId="urn:microsoft.com/office/officeart/2005/8/layout/vList4#2"/>
    <dgm:cxn modelId="{B65BFA6E-540F-4982-82A2-7CFC89630E6D}" type="presParOf" srcId="{ED2C2A06-E002-49E3-A3E3-3942C1D8F79F}" destId="{9662CACE-649E-4C1F-94E6-BEA6BC904AC4}" srcOrd="0" destOrd="0" presId="urn:microsoft.com/office/officeart/2005/8/layout/vList4#2"/>
    <dgm:cxn modelId="{0610291B-51ED-4052-95E3-044EE64DD8BA}" type="presParOf" srcId="{9662CACE-649E-4C1F-94E6-BEA6BC904AC4}" destId="{F2421EBF-76AF-48BE-B727-85BB6ECAE823}" srcOrd="0" destOrd="0" presId="urn:microsoft.com/office/officeart/2005/8/layout/vList4#2"/>
    <dgm:cxn modelId="{AA7108B8-A386-4FD1-AED4-BDB3C381614C}" type="presParOf" srcId="{9662CACE-649E-4C1F-94E6-BEA6BC904AC4}" destId="{AB39BD3E-820F-4AB8-916C-8978AC1DFB9C}" srcOrd="1" destOrd="0" presId="urn:microsoft.com/office/officeart/2005/8/layout/vList4#2"/>
    <dgm:cxn modelId="{A71B8B2D-BE20-4203-AE4C-B06052E840F5}" type="presParOf" srcId="{9662CACE-649E-4C1F-94E6-BEA6BC904AC4}" destId="{66ABBD9B-10CC-4361-A42A-BE270359CA9E}" srcOrd="2" destOrd="0" presId="urn:microsoft.com/office/officeart/2005/8/layout/vList4#2"/>
    <dgm:cxn modelId="{90D3F342-34B6-4C97-86D0-7B28273BCDD3}" type="presParOf" srcId="{ED2C2A06-E002-49E3-A3E3-3942C1D8F79F}" destId="{D8623DE8-F348-472D-9AB7-D43C11932F46}" srcOrd="1" destOrd="0" presId="urn:microsoft.com/office/officeart/2005/8/layout/vList4#2"/>
    <dgm:cxn modelId="{82E183F2-DE14-4098-9B0C-29F2BD61CCDA}" type="presParOf" srcId="{ED2C2A06-E002-49E3-A3E3-3942C1D8F79F}" destId="{A2E487C1-F2A9-4D17-BB26-76CF37D4F163}" srcOrd="2" destOrd="0" presId="urn:microsoft.com/office/officeart/2005/8/layout/vList4#2"/>
    <dgm:cxn modelId="{68EF3744-3151-4224-BE64-FDE18E9D0DB4}" type="presParOf" srcId="{A2E487C1-F2A9-4D17-BB26-76CF37D4F163}" destId="{4EF79CFB-5938-4C26-800E-0E8A212538E8}" srcOrd="0" destOrd="0" presId="urn:microsoft.com/office/officeart/2005/8/layout/vList4#2"/>
    <dgm:cxn modelId="{C08FD312-CB6A-47C1-A908-4CF5C55D210D}" type="presParOf" srcId="{A2E487C1-F2A9-4D17-BB26-76CF37D4F163}" destId="{336EC7E5-FCE0-45ED-A25F-1555F54A9140}" srcOrd="1" destOrd="0" presId="urn:microsoft.com/office/officeart/2005/8/layout/vList4#2"/>
    <dgm:cxn modelId="{7CB52D2F-1499-411F-8710-7568793F42A4}" type="presParOf" srcId="{A2E487C1-F2A9-4D17-BB26-76CF37D4F163}" destId="{64B5A500-A0C3-4791-9D7B-5BC7DD423590}" srcOrd="2" destOrd="0" presId="urn:microsoft.com/office/officeart/2005/8/layout/vList4#2"/>
    <dgm:cxn modelId="{AD6A633E-BFB3-4A3F-96D2-0BB57E41188D}" type="presParOf" srcId="{ED2C2A06-E002-49E3-A3E3-3942C1D8F79F}" destId="{CCCBE865-6E0F-4BB4-944C-D0736E606B10}" srcOrd="3" destOrd="0" presId="urn:microsoft.com/office/officeart/2005/8/layout/vList4#2"/>
    <dgm:cxn modelId="{6252F069-B06F-4930-BB49-9E2A45D00E7A}" type="presParOf" srcId="{ED2C2A06-E002-49E3-A3E3-3942C1D8F79F}" destId="{225973CE-A657-4B3A-AE82-12886A209718}" srcOrd="4" destOrd="0" presId="urn:microsoft.com/office/officeart/2005/8/layout/vList4#2"/>
    <dgm:cxn modelId="{BEA6728E-81AA-4BBC-8B6B-8555CEBF19A6}" type="presParOf" srcId="{225973CE-A657-4B3A-AE82-12886A209718}" destId="{6709DF58-4C07-4711-A62F-E1DD2D32B55B}" srcOrd="0" destOrd="0" presId="urn:microsoft.com/office/officeart/2005/8/layout/vList4#2"/>
    <dgm:cxn modelId="{F53C8A38-564F-4BF5-9FFA-CEECA3F69C8A}" type="presParOf" srcId="{225973CE-A657-4B3A-AE82-12886A209718}" destId="{0CD8E1F2-4156-42D5-8519-76DC42B97936}" srcOrd="1" destOrd="0" presId="urn:microsoft.com/office/officeart/2005/8/layout/vList4#2"/>
    <dgm:cxn modelId="{5BC64FDE-DAF0-4659-ADA2-518917B9321F}" type="presParOf" srcId="{225973CE-A657-4B3A-AE82-12886A209718}" destId="{D3024079-F216-4BB8-BB33-27A30CC5F91D}" srcOrd="2" destOrd="0" presId="urn:microsoft.com/office/officeart/2005/8/layout/vList4#2"/>
    <dgm:cxn modelId="{9441CEA2-3C1B-4D60-9CCB-1DF1C2BD2F8E}" type="presParOf" srcId="{ED2C2A06-E002-49E3-A3E3-3942C1D8F79F}" destId="{4466297F-3105-4EDF-9C84-BF17A1E275A3}" srcOrd="5" destOrd="0" presId="urn:microsoft.com/office/officeart/2005/8/layout/vList4#2"/>
    <dgm:cxn modelId="{E78FC55F-4D0F-41DB-AA0A-9BE5D31F0132}" type="presParOf" srcId="{ED2C2A06-E002-49E3-A3E3-3942C1D8F79F}" destId="{CAF096B2-C5BC-4952-9640-B7D5C80B48C7}" srcOrd="6" destOrd="0" presId="urn:microsoft.com/office/officeart/2005/8/layout/vList4#2"/>
    <dgm:cxn modelId="{63050FA2-D99D-4C54-8749-6493A7D7CC4D}" type="presParOf" srcId="{CAF096B2-C5BC-4952-9640-B7D5C80B48C7}" destId="{5CEFE50C-58D6-4E1B-87C9-C2628581FAB1}" srcOrd="0" destOrd="0" presId="urn:microsoft.com/office/officeart/2005/8/layout/vList4#2"/>
    <dgm:cxn modelId="{C79FBE31-2B14-48A9-BF4A-081A7A5AEFD0}" type="presParOf" srcId="{CAF096B2-C5BC-4952-9640-B7D5C80B48C7}" destId="{0ADBF603-B62B-49FA-A9DB-83C8C334CB08}" srcOrd="1" destOrd="0" presId="urn:microsoft.com/office/officeart/2005/8/layout/vList4#2"/>
    <dgm:cxn modelId="{9FED09D0-A33F-4040-A328-248149E6EAB2}" type="presParOf" srcId="{CAF096B2-C5BC-4952-9640-B7D5C80B48C7}" destId="{65B7130B-FDA8-438E-8EC1-BC2709310AFF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421EBF-76AF-48BE-B727-85BB6ECAE823}">
      <dsp:nvSpPr>
        <dsp:cNvPr id="0" name=""/>
        <dsp:cNvSpPr/>
      </dsp:nvSpPr>
      <dsp:spPr>
        <a:xfrm>
          <a:off x="0" y="60252"/>
          <a:ext cx="6357981" cy="7207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Финансовые ресурсы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7584" y="60252"/>
        <a:ext cx="4870397" cy="720709"/>
      </dsp:txXfrm>
    </dsp:sp>
    <dsp:sp modelId="{AB39BD3E-820F-4AB8-916C-8978AC1DFB9C}">
      <dsp:nvSpPr>
        <dsp:cNvPr id="0" name=""/>
        <dsp:cNvSpPr/>
      </dsp:nvSpPr>
      <dsp:spPr>
        <a:xfrm>
          <a:off x="0" y="69029"/>
          <a:ext cx="1238026" cy="84121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F79CFB-5938-4C26-800E-0E8A212538E8}">
      <dsp:nvSpPr>
        <dsp:cNvPr id="0" name=""/>
        <dsp:cNvSpPr/>
      </dsp:nvSpPr>
      <dsp:spPr>
        <a:xfrm>
          <a:off x="0" y="1100063"/>
          <a:ext cx="6357981" cy="8744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Материальные ресурсы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7584" y="1100063"/>
        <a:ext cx="4870397" cy="874407"/>
      </dsp:txXfrm>
    </dsp:sp>
    <dsp:sp modelId="{336EC7E5-FCE0-45ED-A25F-1555F54A9140}">
      <dsp:nvSpPr>
        <dsp:cNvPr id="0" name=""/>
        <dsp:cNvSpPr/>
      </dsp:nvSpPr>
      <dsp:spPr>
        <a:xfrm>
          <a:off x="6766" y="1028035"/>
          <a:ext cx="1271583" cy="95304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9DF58-4C07-4711-A62F-E1DD2D32B55B}">
      <dsp:nvSpPr>
        <dsp:cNvPr id="0" name=""/>
        <dsp:cNvSpPr/>
      </dsp:nvSpPr>
      <dsp:spPr>
        <a:xfrm>
          <a:off x="0" y="2296901"/>
          <a:ext cx="6357981" cy="838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Трудовые ресурсы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7584" y="2296901"/>
        <a:ext cx="4870397" cy="838380"/>
      </dsp:txXfrm>
    </dsp:sp>
    <dsp:sp modelId="{0CD8E1F2-4156-42D5-8519-76DC42B97936}">
      <dsp:nvSpPr>
        <dsp:cNvPr id="0" name=""/>
        <dsp:cNvSpPr/>
      </dsp:nvSpPr>
      <dsp:spPr>
        <a:xfrm>
          <a:off x="0" y="2251116"/>
          <a:ext cx="1289297" cy="95677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FE50C-58D6-4E1B-87C9-C2628581FAB1}">
      <dsp:nvSpPr>
        <dsp:cNvPr id="0" name=""/>
        <dsp:cNvSpPr/>
      </dsp:nvSpPr>
      <dsp:spPr>
        <a:xfrm>
          <a:off x="0" y="3462802"/>
          <a:ext cx="6357981" cy="730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Энергетические ресурсы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7584" y="3462802"/>
        <a:ext cx="4870397" cy="730602"/>
      </dsp:txXfrm>
    </dsp:sp>
    <dsp:sp modelId="{0ADBF603-B62B-49FA-A9DB-83C8C334CB08}">
      <dsp:nvSpPr>
        <dsp:cNvPr id="0" name=""/>
        <dsp:cNvSpPr/>
      </dsp:nvSpPr>
      <dsp:spPr>
        <a:xfrm>
          <a:off x="0" y="3376675"/>
          <a:ext cx="1300169" cy="88468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6E54F9C-1F54-4A0E-AC84-18B3C2F1632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47008FD-71C1-4F77-ADB6-C21B840CE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898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897D-9C83-46A9-BF7D-B508B5B1A8F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F9C2-FC8C-4340-BFB5-6687C14F43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13937-1610-4285-8776-2A177548B78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440E0-50D1-4AFB-BF4C-1E7677CCD2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567BB-0245-440E-BFD7-A173B7B3989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B623F-2EBB-4B42-A8E6-15DD670DC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08228-3DF5-42AE-96BE-0416F702F28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24C5F-39B7-42C7-9C68-5B35EBF28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34B2D-CB7E-454A-AAFF-C5F00F7A74C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671BC-1750-445E-A7F6-32A4602BF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76C5C-B102-4F2F-A42E-A738CCF2136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A9AE-1DED-49C7-AB46-352D04C48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91379-CAE7-4223-A9FB-1C61CE40949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47F96-9A82-43B9-88ED-2DD7CF740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82EF9-EF9E-4990-860F-007300503F7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C237A-95D8-455D-B36D-3B2257285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37C2D-3A2A-4355-A4D8-8BB6B505C9C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59B86-1E3C-400C-9380-647246866B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4CFDA-971E-4C32-8F7A-B73EE47DC73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AD60D-5C9F-4962-90D2-A8D897194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EC4A9-9989-4A74-AA77-0D89130E05E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2FB3B-F787-41C6-8A26-48FC0F8C3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1D1DE9-8BA1-438F-B770-BBB16247178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94E5E9-91DB-400F-BA69-ED25773AC2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7" r:id="rId4"/>
    <p:sldLayoutId id="2147483711" r:id="rId5"/>
    <p:sldLayoutId id="2147483706" r:id="rId6"/>
    <p:sldLayoutId id="2147483712" r:id="rId7"/>
    <p:sldLayoutId id="2147483713" r:id="rId8"/>
    <p:sldLayoutId id="2147483714" r:id="rId9"/>
    <p:sldLayoutId id="2147483705" r:id="rId10"/>
    <p:sldLayoutId id="21474837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g0.liveinternet.ru/images/attach/b/4/104/535/104535718_large_39.jpg" TargetMode="External"/><Relationship Id="rId2" Type="http://schemas.openxmlformats.org/officeDocument/2006/relationships/hyperlink" Target="http://www.znaikak.ru/design/pic/visred/Detiubir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rirozetki.ru/image/cache/data/mx/b1213113304_img_id8329930706633546304-600x600.jpg" TargetMode="External"/><Relationship Id="rId4" Type="http://schemas.openxmlformats.org/officeDocument/2006/relationships/hyperlink" Target="http://city.shop.by/pics/items/img_stiralnaya_mashina_samsung_wf8500nhw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beko.technoportal.ua/img/kuhonnye-plity/normal/beko_beko_css_62110_dw_13336557681583.jpg" TargetMode="External"/><Relationship Id="rId7" Type="http://schemas.openxmlformats.org/officeDocument/2006/relationships/hyperlink" Target="http://im6-tub-ru.yandex.net/i?id=106803367-59-72&amp;n=21" TargetMode="External"/><Relationship Id="rId2" Type="http://schemas.openxmlformats.org/officeDocument/2006/relationships/hyperlink" Target="http://im6-tub-ru.yandex.net/i?id=186289489-38-72&amp;n=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ladtime.ru/uploads/posts/1272349868_dd_07_imidzhbilde.jpg" TargetMode="External"/><Relationship Id="rId5" Type="http://schemas.openxmlformats.org/officeDocument/2006/relationships/hyperlink" Target="http://im1-tub-ru.yandex.net/i?id=120481247-05-72&amp;n=21" TargetMode="External"/><Relationship Id="rId4" Type="http://schemas.openxmlformats.org/officeDocument/2006/relationships/hyperlink" Target="http://www.spekulyant-ru.ru/service/finance/foto/1483694_1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glog.net/ClientFiles/d8b83c57-8627-4488-8f2f-4718347d8dbf/cindy-prince002.gif" TargetMode="External"/><Relationship Id="rId2" Type="http://schemas.openxmlformats.org/officeDocument/2006/relationships/hyperlink" Target="http://img0.liveinternet.ru/images/attach/c/4/82/138/82138312_i610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tic.ladydrive.ru/images/4ae3fd48a614f.jpg" TargetMode="External"/><Relationship Id="rId5" Type="http://schemas.openxmlformats.org/officeDocument/2006/relationships/hyperlink" Target="http://cs4135.userapi.com/u12452221/-1/x_ae180871.jpg" TargetMode="External"/><Relationship Id="rId4" Type="http://schemas.openxmlformats.org/officeDocument/2006/relationships/hyperlink" Target="http://www.geocaching.hu/userimages/2007-02/5722_20070206_18520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СЕМЕЙНОЕ ХОЗЯЙСТВО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Урок обществознания в 5 классах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328738"/>
          </a:xfrm>
        </p:spPr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 : учитель истории и обществознания МБОУ Зерносовхозской СОШ имени М.Н. Костина п. Новоселки</a:t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Блинова Лидия Владимировна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86800" cy="838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ПОСЛОВИЦЫ И ПОГОВОРКИ О ТРУДЕ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285750" y="2428875"/>
            <a:ext cx="8686800" cy="38576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400" b="1" i="1" u="sng" smtClean="0">
                <a:latin typeface="Times New Roman" pitchFamily="18" charset="0"/>
                <a:cs typeface="Times New Roman" pitchFamily="18" charset="0"/>
              </a:rPr>
              <a:t>Как вы понимаете данные пословицы?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Терпенье и труд все перетрут,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 не работает, тот не ест,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Глаза страшатся, а руки делают,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 рано встает, тому Бог дает,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Делу - время, потехе – час,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От труда здоровеют, а от лени болеют.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РАЧИТЕЛЬНЫЙ ХОЗЯИН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304800" y="1571625"/>
            <a:ext cx="8686800" cy="4508500"/>
          </a:xfrm>
        </p:spPr>
        <p:txBody>
          <a:bodyPr/>
          <a:lstStyle/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 в доме хозяин?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Какими качествами должен обладать хозяин дома?</a:t>
            </a:r>
          </a:p>
          <a:p>
            <a:pPr algn="ctr">
              <a:buFont typeface="Wingdings 2" pitchFamily="18" charset="2"/>
              <a:buNone/>
            </a:pPr>
            <a:r>
              <a:rPr lang="ru-RU" sz="2400" b="1" i="1" u="sng" smtClean="0">
                <a:latin typeface="Times New Roman" pitchFamily="18" charset="0"/>
                <a:cs typeface="Times New Roman" pitchFamily="18" charset="0"/>
              </a:rPr>
              <a:t>Задание:</a:t>
            </a:r>
          </a:p>
          <a:p>
            <a:pPr algn="ctr">
              <a:buFont typeface="Wingdings 2" pitchFamily="18" charset="2"/>
              <a:buNone/>
            </a:pPr>
            <a:r>
              <a:rPr lang="ru-RU" sz="2400" b="1" u="sng" smtClean="0">
                <a:latin typeface="Times New Roman" pitchFamily="18" charset="0"/>
                <a:cs typeface="Times New Roman" pitchFamily="18" charset="0"/>
              </a:rPr>
              <a:t>1 вариант: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 нас дома хозяин - мама!</a:t>
            </a:r>
          </a:p>
          <a:p>
            <a:pPr algn="ctr">
              <a:buFont typeface="Wingdings 2" pitchFamily="18" charset="2"/>
              <a:buNone/>
            </a:pPr>
            <a:r>
              <a:rPr lang="ru-RU" sz="2400" b="1" u="sng" smtClean="0">
                <a:latin typeface="Times New Roman" pitchFamily="18" charset="0"/>
                <a:cs typeface="Times New Roman" pitchFamily="18" charset="0"/>
              </a:rPr>
              <a:t>2 вариант: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 нас дома хозяин - папа!</a:t>
            </a:r>
          </a:p>
        </p:txBody>
      </p:sp>
      <p:pic>
        <p:nvPicPr>
          <p:cNvPr id="24579" name="Picture 2" descr="http://www.geocaching.hu/userimages/2007-02/5722_20070206_185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4286250"/>
            <a:ext cx="30416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://www.bglog.net/ClientFiles/d8b83c57-8627-4488-8f2f-4718347d8dbf/cindy-prince0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75" y="4067175"/>
            <a:ext cx="200025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>УЖИН ТРАКТОРИСТА, 1951 г. А. А. Пластов</a:t>
            </a:r>
            <a:endParaRPr lang="ru-RU" sz="4000" dirty="0"/>
          </a:p>
        </p:txBody>
      </p:sp>
      <p:pic>
        <p:nvPicPr>
          <p:cNvPr id="25603" name="Picture 2" descr="http://static.ladydrive.ru/images/4ae3fd48a614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1428750"/>
            <a:ext cx="4545013" cy="528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>Ответим на вопросы </a:t>
            </a:r>
            <a:endParaRPr lang="ru-RU" sz="4000" dirty="0"/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mtClean="0"/>
          </a:p>
          <a:p>
            <a:pPr algn="ctr"/>
            <a:r>
              <a:rPr lang="ru-RU" smtClean="0"/>
              <a:t>Почему ужин проходит в поле?</a:t>
            </a:r>
          </a:p>
          <a:p>
            <a:pPr algn="ctr"/>
            <a:r>
              <a:rPr lang="ru-RU" smtClean="0"/>
              <a:t>Какие семейные обязанности сельских детей отражены в сюжете картины?</a:t>
            </a:r>
          </a:p>
          <a:p>
            <a:pPr algn="ctr"/>
            <a:r>
              <a:rPr lang="ru-RU" smtClean="0"/>
              <a:t>Какой труд можно охарактеризовать как совместный, а какой – как помощь-обязанность?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686800" cy="838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/>
              <a:t>"Алгоритм изучения и раскрытия материала при помощи смысловых и логических схем"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43188"/>
            <a:ext cx="8686800" cy="3857625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u="sng" dirty="0" smtClean="0"/>
              <a:t>Структура логических и смысловых схем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/>
              <a:t>Основное понятие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/>
              <a:t>Признаки, виды, функции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/>
              <a:t>Отличительные черты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/>
              <a:t>Указательные стрелки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27651" name="Oval 5"/>
          <p:cNvSpPr>
            <a:spLocks noChangeArrowheads="1"/>
          </p:cNvSpPr>
          <p:nvPr/>
        </p:nvSpPr>
        <p:spPr bwMode="auto">
          <a:xfrm>
            <a:off x="3714750" y="3071813"/>
            <a:ext cx="1000125" cy="10001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4857750" y="4143375"/>
            <a:ext cx="1928813" cy="64293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27653" name="AutoShape 7"/>
          <p:cNvSpPr>
            <a:spLocks noChangeArrowheads="1"/>
          </p:cNvSpPr>
          <p:nvPr/>
        </p:nvSpPr>
        <p:spPr bwMode="auto">
          <a:xfrm>
            <a:off x="5072063" y="4929188"/>
            <a:ext cx="1428750" cy="714375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27654" name="AutoShape 8"/>
          <p:cNvSpPr>
            <a:spLocks noChangeArrowheads="1"/>
          </p:cNvSpPr>
          <p:nvPr/>
        </p:nvSpPr>
        <p:spPr bwMode="auto">
          <a:xfrm>
            <a:off x="4643438" y="6072188"/>
            <a:ext cx="2520950" cy="287337"/>
          </a:xfrm>
          <a:prstGeom prst="rightArrow">
            <a:avLst>
              <a:gd name="adj1" fmla="val 50000"/>
              <a:gd name="adj2" fmla="val 219337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>Составим схему: «Семейное хозяйство»</a:t>
            </a:r>
            <a:endParaRPr lang="ru-RU" sz="4000" dirty="0"/>
          </a:p>
        </p:txBody>
      </p:sp>
      <p:sp>
        <p:nvSpPr>
          <p:cNvPr id="28675" name="Oval 7"/>
          <p:cNvSpPr>
            <a:spLocks noChangeArrowheads="1"/>
          </p:cNvSpPr>
          <p:nvPr/>
        </p:nvSpPr>
        <p:spPr bwMode="auto">
          <a:xfrm>
            <a:off x="3571875" y="2286000"/>
            <a:ext cx="2233613" cy="2160588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Franklin Gothic Book" pitchFamily="34" charset="0"/>
            </a:endParaRPr>
          </a:p>
        </p:txBody>
      </p:sp>
      <p:sp>
        <p:nvSpPr>
          <p:cNvPr id="28676" name="Rectangle 8"/>
          <p:cNvSpPr>
            <a:spLocks noChangeArrowheads="1"/>
          </p:cNvSpPr>
          <p:nvPr/>
        </p:nvSpPr>
        <p:spPr bwMode="auto">
          <a:xfrm>
            <a:off x="428625" y="2286000"/>
            <a:ext cx="2881313" cy="1152525"/>
          </a:xfrm>
          <a:prstGeom prst="rect">
            <a:avLst/>
          </a:prstGeom>
          <a:solidFill>
            <a:srgbClr val="A5F9B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Franklin Gothic Book" pitchFamily="34" charset="0"/>
              </a:rPr>
              <a:t>Цель</a:t>
            </a:r>
          </a:p>
        </p:txBody>
      </p:sp>
      <p:sp>
        <p:nvSpPr>
          <p:cNvPr id="28677" name="AutoShape 10"/>
          <p:cNvSpPr>
            <a:spLocks noChangeArrowheads="1"/>
          </p:cNvSpPr>
          <p:nvPr/>
        </p:nvSpPr>
        <p:spPr bwMode="auto">
          <a:xfrm>
            <a:off x="6215063" y="2000250"/>
            <a:ext cx="2663825" cy="23764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Franklin Gothic Book" pitchFamily="34" charset="0"/>
              </a:rPr>
              <a:t>Отличия</a:t>
            </a:r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1071563" y="5072063"/>
            <a:ext cx="6769100" cy="158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Franklin Gothic Book" pitchFamily="34" charset="0"/>
              </a:rPr>
              <a:t>Совместные дела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5929313" y="3000375"/>
            <a:ext cx="1000125" cy="357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>
            <a:off x="3357563" y="2571750"/>
            <a:ext cx="357187" cy="214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4429919" y="4715669"/>
            <a:ext cx="428625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Домашняя работа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5875" y="2714625"/>
            <a:ext cx="7072313" cy="21431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СОСТАВИТЬ ПАМЯТКУ: «ПРАВИЛА ВЕДЕНИЯ ДОМАШНЕГО ХОЗЯЙСТВА В МОЕЙ СЕМЬЕ»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Список источников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286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Обществознание. 5 класс: учебник для общеобразоват. организаций, Л.Н. Боголюбов, Н.Ф. Виноградов, Н.И. Городецкая; под ред. Л.Н. Боголюбова, Л.Ф. Ивановой – М.: Просвещение, 2013.- 127 с.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Сайты используемых картинок</a:t>
            </a: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1. Картинка: домашние дело мыть пол </a:t>
            </a: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http://www.znaikak.ru/design/pic/visred/Detiubir.png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2. Картинка: домашнее дело пылесосить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http://img0.liveinternet.ru/images/attach/b/4/104/535/104535718_large_39.jpg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3. Картинка: стиральная машина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http://city.shop.by/pics/items/img_stiralnaya_mashina_samsung_wf8500nhw.jpg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4. Картинка: пылесос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http://trirozetki.ru/image/cache/data/mx/b1213113304_img_id8329930706633546304-600x600.jpg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  </a:t>
            </a:r>
            <a:endParaRPr lang="ru-RU" sz="1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Список источников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089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5. Картинка: микроволновая печь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http://im6-tub-ru.yandex.net/i?id=186289489-38-72&amp;n=21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6. Картинка: газовая плита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http://beko.technoportal.ua/img/kuhonnye-plity/normal/beko_beko_css_62110_dw_13336557681583.jpg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7. Картинка: деньги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http://www.spekulyant-ru.ru/service/finance/foto/1483694_1.jpg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8. Картинка: посуда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http://orshatut.by/wp-content/uploads/2012/06/1305384039_default.jpeg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rId5"/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9. Картинка: труд человека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http://www.vladtime.ru/uploads/posts/1272349868_dd_07_imidzhbilde.jpg</a:t>
            </a:r>
            <a:endParaRPr lang="ru-RU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  <a:hlinkClick r:id="rId7"/>
              </a:rPr>
              <a:t>10. Картинка: лампочка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  <a:hlinkClick r:id="rId7"/>
              </a:rPr>
              <a:t>http://saratov.freeadsin.ru/content/root/users/2013/20130914/u489967/images/201309/f20130914234142-elektrik.jpg </a:t>
            </a:r>
            <a:endParaRPr lang="ru-RU" sz="2000" smtClean="0">
              <a:latin typeface="Times New Roman" pitchFamily="18" charset="0"/>
              <a:cs typeface="Times New Roman" pitchFamily="18" charset="0"/>
              <a:hlinkClick r:id="rId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Список источников</a:t>
            </a:r>
            <a:endParaRPr lang="ru-RU" sz="4000" dirty="0"/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C00000"/>
                </a:solidFill>
                <a:hlinkClick r:id="rId2"/>
              </a:rPr>
              <a:t>11. Картинка золотая рыбка: </a:t>
            </a:r>
            <a:r>
              <a:rPr lang="en-US" sz="2000" smtClean="0">
                <a:solidFill>
                  <a:srgbClr val="C00000"/>
                </a:solidFill>
                <a:hlinkClick r:id="rId2"/>
              </a:rPr>
              <a:t>http://img0.liveinternet.ru/images/attach/c/4/82/138/82138312_i6102.jpg</a:t>
            </a:r>
            <a:endParaRPr lang="ru-RU" sz="2000" smtClean="0">
              <a:solidFill>
                <a:srgbClr val="C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C00000"/>
                </a:solidFill>
                <a:hlinkClick r:id="rId3"/>
              </a:rPr>
              <a:t>12. Картинка принц и принцесса </a:t>
            </a:r>
            <a:r>
              <a:rPr lang="en-US" sz="2000" smtClean="0">
                <a:solidFill>
                  <a:srgbClr val="C00000"/>
                </a:solidFill>
                <a:hlinkClick r:id="rId3"/>
              </a:rPr>
              <a:t>http://www.bglog.net/ClientFiles/d8b83c57-8627-4488-8f2f-4718347d8dbf/cindy-prince002.gif</a:t>
            </a:r>
            <a:endParaRPr lang="ru-RU" sz="2000" smtClean="0">
              <a:solidFill>
                <a:srgbClr val="C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C00000"/>
                </a:solidFill>
                <a:hlinkClick r:id="rId4"/>
              </a:rPr>
              <a:t>13. Картинка: Шрек </a:t>
            </a:r>
            <a:r>
              <a:rPr lang="en-US" sz="2000" smtClean="0">
                <a:solidFill>
                  <a:srgbClr val="C00000"/>
                </a:solidFill>
                <a:hlinkClick r:id="rId4"/>
              </a:rPr>
              <a:t>http://www.geocaching.hu/userimages/2007-02/5722_20070206_185200.jpg</a:t>
            </a:r>
            <a:endParaRPr lang="ru-RU" sz="2000" smtClean="0">
              <a:solidFill>
                <a:srgbClr val="C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smtClean="0">
                <a:solidFill>
                  <a:srgbClr val="C00000"/>
                </a:solidFill>
                <a:hlinkClick r:id="rId5"/>
              </a:rPr>
              <a:t>14. Картинка: ножницы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C00000"/>
                </a:solidFill>
                <a:hlinkClick r:id="rId5"/>
              </a:rPr>
              <a:t>http://cs4135.userapi.com/u12452221/-1/x_ae180871.jpg</a:t>
            </a:r>
            <a:endParaRPr lang="ru-RU" sz="2000" smtClean="0">
              <a:solidFill>
                <a:srgbClr val="C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u="sng" smtClean="0">
                <a:solidFill>
                  <a:srgbClr val="C00000"/>
                </a:solidFill>
                <a:hlinkClick r:id="rId6"/>
              </a:rPr>
              <a:t>15. </a:t>
            </a:r>
            <a:r>
              <a:rPr lang="ru-RU" sz="2000" u="sng" smtClean="0">
                <a:solidFill>
                  <a:srgbClr val="C00000"/>
                </a:solidFill>
              </a:rPr>
              <a:t>УЖИН ТРАКТОРИСТА, 1951 г. А. А. Пластов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C00000"/>
                </a:solidFill>
                <a:hlinkClick r:id="rId6"/>
              </a:rPr>
              <a:t>http://static.ladydrive.ru/images/4ae3fd48a614f.jpg</a:t>
            </a:r>
            <a:endParaRPr lang="ru-RU" sz="2000" smtClean="0">
              <a:solidFill>
                <a:srgbClr val="C00000"/>
              </a:solidFill>
            </a:endParaRP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Сегодня на уроке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28625" y="2332038"/>
            <a:ext cx="8229600" cy="3382962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Что должен делать каждый член семьи?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Как распределить домашние обязанности: поровну, по желанию, по силам или по способностям?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Можно ли облегчить домашний труд?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Что ты можешь сделать своими руками для удобства и уюта в доме?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500306"/>
            <a:ext cx="8686800" cy="84124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844824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------------ПРОЧИТАТЬ--------------</a:t>
            </a:r>
          </a:p>
          <a:p>
            <a:r>
              <a:rPr lang="ru-RU" dirty="0"/>
              <a:t>Здравствуйте дорогие пользователи и гости этого сайта. На этом сайте вы найдете: сочинения, презентации, </a:t>
            </a:r>
            <a:r>
              <a:rPr lang="ru-RU" dirty="0" err="1"/>
              <a:t>тестники</a:t>
            </a:r>
            <a:r>
              <a:rPr lang="ru-RU" dirty="0"/>
              <a:t> вопрос ответ, различные </a:t>
            </a:r>
            <a:r>
              <a:rPr lang="ru-RU" dirty="0" err="1"/>
              <a:t>видеоуроки</a:t>
            </a:r>
            <a:r>
              <a:rPr lang="ru-RU" dirty="0"/>
              <a:t>. Так же у вас есть возможность и выкладывать свои сочинения и презентации. С Уважением администрация сайта.</a:t>
            </a:r>
          </a:p>
          <a:p>
            <a:r>
              <a:rPr lang="ru-RU" dirty="0"/>
              <a:t>______________________________________________</a:t>
            </a:r>
          </a:p>
          <a:p>
            <a:r>
              <a:rPr lang="ru-RU" dirty="0"/>
              <a:t>Все для школьника: www.tdk-valihanova.at.ua</a:t>
            </a:r>
          </a:p>
          <a:p>
            <a:r>
              <a:rPr lang="ru-RU" dirty="0"/>
              <a:t>Новое на сайте: www.tdk-valihanova.at.ua/load/</a:t>
            </a:r>
          </a:p>
          <a:p>
            <a:r>
              <a:rPr lang="ru-RU"/>
              <a:t>Наш форум: www.tdk-valihanova.at.ua/forum/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37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Цели урока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285750" y="1928813"/>
            <a:ext cx="8686800" cy="3875087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Формирование представления о ведении домашнего хозяйства; обязанностях членов семьи; семейном благополучии;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Развитие навыков анализа, обобщения, использования жизненного опыта и знаний, полученных на других уроках и практике;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Формирование азов семейного воспитания, активной жизненных позиций, уважения к труду членов семьи.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4282" y="1142984"/>
            <a:ext cx="8686800" cy="838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Совместный труд семьи помогает удовлетворить необходимые для жизни потребности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7554" y="3429000"/>
            <a:ext cx="2500330" cy="10001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ОДЕЖДА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57950" y="3429000"/>
            <a:ext cx="2571768" cy="10001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ЖИЛЬЕ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429000"/>
            <a:ext cx="2428892" cy="10001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ПИЩА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929198"/>
            <a:ext cx="2428892" cy="9286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ОТДЫХ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28992" y="4929198"/>
            <a:ext cx="2500330" cy="9286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29388" y="4929198"/>
            <a:ext cx="2500330" cy="8572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Распределение трудовых обязанностей в семье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4313" y="1643063"/>
            <a:ext cx="2857500" cy="92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ОБЯЗАННОСТИ МАМЫ</a:t>
            </a:r>
          </a:p>
        </p:txBody>
      </p:sp>
      <p:sp>
        <p:nvSpPr>
          <p:cNvPr id="12" name="Овал 11"/>
          <p:cNvSpPr/>
          <p:nvPr/>
        </p:nvSpPr>
        <p:spPr>
          <a:xfrm>
            <a:off x="3143250" y="1643063"/>
            <a:ext cx="2786063" cy="92868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ОБЯЗАННОСТИ ПАПЫ</a:t>
            </a:r>
          </a:p>
        </p:txBody>
      </p:sp>
      <p:sp>
        <p:nvSpPr>
          <p:cNvPr id="13" name="Овал 12"/>
          <p:cNvSpPr/>
          <p:nvPr/>
        </p:nvSpPr>
        <p:spPr>
          <a:xfrm>
            <a:off x="6072188" y="1714500"/>
            <a:ext cx="2786062" cy="8572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МОИ ОБЯЗАННОСТИ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1428750" y="2571750"/>
            <a:ext cx="285750" cy="714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357688" y="2571750"/>
            <a:ext cx="285750" cy="714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429125" y="5143500"/>
            <a:ext cx="28575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429500" y="2571750"/>
            <a:ext cx="285750" cy="714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" y="3286125"/>
            <a:ext cx="1857375" cy="7143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b="1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71875" y="3286125"/>
            <a:ext cx="1928813" cy="7858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b="1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29000" y="5857875"/>
            <a:ext cx="2286000" cy="7858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b="1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643688" y="3286125"/>
            <a:ext cx="1857375" cy="7143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b="1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4" name="Овал 23"/>
          <p:cNvSpPr/>
          <p:nvPr/>
        </p:nvSpPr>
        <p:spPr>
          <a:xfrm>
            <a:off x="3071813" y="4286250"/>
            <a:ext cx="3000375" cy="9286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ОБЯЗАННОСТИ ДРУГИХ ЧЛЕНОВ СЕМЬИ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СДЕЛАЙ Своими руками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Users\НИКОЛАЙ\Desktop\Detiubir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1357313"/>
            <a:ext cx="3214687" cy="3170237"/>
          </a:xfrm>
        </p:spPr>
      </p:pic>
      <p:sp>
        <p:nvSpPr>
          <p:cNvPr id="6" name="Прямоугольник 5"/>
          <p:cNvSpPr/>
          <p:nvPr/>
        </p:nvSpPr>
        <p:spPr>
          <a:xfrm>
            <a:off x="1143000" y="5214938"/>
            <a:ext cx="7072313" cy="8572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Продолжим список домашних дел…..</a:t>
            </a:r>
          </a:p>
        </p:txBody>
      </p:sp>
      <p:pic>
        <p:nvPicPr>
          <p:cNvPr id="19460" name="Picture 2" descr="http://img0.liveinternet.ru/images/attach/b/4/104/535/104535718_large_3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500188"/>
            <a:ext cx="4538662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Облегчим домашний труд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3" descr="C:\Users\НИКОЛАЙ\Desktop\15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4071938"/>
            <a:ext cx="1889125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2500313" y="2500313"/>
            <a:ext cx="714375" cy="500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500313" y="4857750"/>
            <a:ext cx="785812" cy="5000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500813" y="2286000"/>
            <a:ext cx="85725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6643688" y="4714875"/>
            <a:ext cx="785812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487" name="Picture 6" descr="C:\Users\НИКОЛАЙ\Desktop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2286000"/>
            <a:ext cx="6794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7" descr="C:\Users\НИКОЛАЙ\Desktop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4714875"/>
            <a:ext cx="6794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8" descr="C:\Users\НИКОЛАЙ\Desktop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2143125"/>
            <a:ext cx="6794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9" descr="C:\Users\НИКОЛАЙ\Desktop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4572000"/>
            <a:ext cx="7143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4" descr="http://city.shop.by/pics/items/img_stiralnaya_mashina_samsung_wf8500nh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476375"/>
            <a:ext cx="1928813" cy="24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6" descr="http://trirozetki.ru/image/cache/data/mx/b1213113304_img_id8329930706633546304-600x60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357313"/>
            <a:ext cx="185737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10" descr="http://beko.technoportal.ua/img/kuhonnye-plity/normal/beko_beko_css_62110_dw_1333655768158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7750" y="3929063"/>
            <a:ext cx="134461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1441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Правила Ведения Домашнего хозяйства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304800" y="1714500"/>
            <a:ext cx="8686800" cy="43656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u="sng" smtClean="0">
                <a:latin typeface="Times New Roman" pitchFamily="18" charset="0"/>
                <a:cs typeface="Times New Roman" pitchFamily="18" charset="0"/>
              </a:rPr>
              <a:t>Экономия семейных ресурсов</a:t>
            </a:r>
          </a:p>
          <a:p>
            <a:pPr algn="ctr">
              <a:buFont typeface="Wingdings 2" pitchFamily="18" charset="2"/>
              <a:buNone/>
            </a:pPr>
            <a:endParaRPr lang="ru-RU" u="sng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71604" y="2357430"/>
          <a:ext cx="6357982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ПОСЛОВИЦЫ И ПОГОВОРКИ О ТРУДЕ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Без труда не вытащишь и рыбку из пруда</a:t>
            </a:r>
          </a:p>
          <a:p>
            <a:pPr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Семь раз отмерь один раз отрежь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22531" name="Picture 2" descr="http://img0.liveinternet.ru/images/attach/c/4/82/138/82138312_i61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8" y="2000250"/>
            <a:ext cx="1571625" cy="222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http://im5-tub-ru.yandex.net/i?id=209046952-58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00" y="4857750"/>
            <a:ext cx="15001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804</TotalTime>
  <Words>651</Words>
  <Application>Microsoft Office PowerPoint</Application>
  <PresentationFormat>Экран (4:3)</PresentationFormat>
  <Paragraphs>125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СЕМЕЙНОЕ ХОЗЯЙСТВО Урок обществознания в 5 классах</vt:lpstr>
      <vt:lpstr>Сегодня на уроке</vt:lpstr>
      <vt:lpstr>Цели урока</vt:lpstr>
      <vt:lpstr>Совместный труд семьи помогает удовлетворить необходимые для жизни потребности</vt:lpstr>
      <vt:lpstr>Распределение трудовых обязанностей в семье</vt:lpstr>
      <vt:lpstr>СДЕЛАЙ Своими руками</vt:lpstr>
      <vt:lpstr>Облегчим домашний труд</vt:lpstr>
      <vt:lpstr>Правила Ведения Домашнего хозяйства</vt:lpstr>
      <vt:lpstr>ПОСЛОВИЦЫ И ПОГОВОРКИ О ТРУДЕ</vt:lpstr>
      <vt:lpstr>ПОСЛОВИЦЫ И ПОГОВОРКИ О ТРУДЕ</vt:lpstr>
      <vt:lpstr>РАЧИТЕЛЬНЫЙ ХОЗЯИН</vt:lpstr>
      <vt:lpstr>УЖИН ТРАКТОРИСТА, 1951 г. А. А. Пластов</vt:lpstr>
      <vt:lpstr>Ответим на вопросы </vt:lpstr>
      <vt:lpstr>"Алгоритм изучения и раскрытия материала при помощи смысловых и логических схем"</vt:lpstr>
      <vt:lpstr>Составим схему: «Семейное хозяйство»</vt:lpstr>
      <vt:lpstr>Домашняя работа</vt:lpstr>
      <vt:lpstr>Список источников</vt:lpstr>
      <vt:lpstr>Список источников</vt:lpstr>
      <vt:lpstr>Список источников</vt:lpstr>
      <vt:lpstr>Спасибо за внимание!</vt:lpstr>
      <vt:lpstr>Информация</vt:lpstr>
    </vt:vector>
  </TitlesOfParts>
  <Company>Krokoz™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СЕМЕЙНОЕ ХОЗЯЙСТВО Урок обществознания в 5 классах</dc:title>
  <dc:creator>НИКОЛАЙ</dc:creator>
  <cp:lastModifiedBy>BEST</cp:lastModifiedBy>
  <cp:revision>43</cp:revision>
  <dcterms:created xsi:type="dcterms:W3CDTF">2013-11-18T05:46:02Z</dcterms:created>
  <dcterms:modified xsi:type="dcterms:W3CDTF">2015-04-08T16:59:12Z</dcterms:modified>
</cp:coreProperties>
</file>