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5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0434-01C8-4B83-8E82-77D61A937EC1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8C2B-A50C-44DD-92E2-D24864A18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0434-01C8-4B83-8E82-77D61A937EC1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8C2B-A50C-44DD-92E2-D24864A18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0434-01C8-4B83-8E82-77D61A937EC1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8C2B-A50C-44DD-92E2-D24864A18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0434-01C8-4B83-8E82-77D61A937EC1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8C2B-A50C-44DD-92E2-D24864A18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0434-01C8-4B83-8E82-77D61A937EC1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8C2B-A50C-44DD-92E2-D24864A18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0434-01C8-4B83-8E82-77D61A937EC1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8C2B-A50C-44DD-92E2-D24864A18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0434-01C8-4B83-8E82-77D61A937EC1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8C2B-A50C-44DD-92E2-D24864A18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0434-01C8-4B83-8E82-77D61A937EC1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8C2B-A50C-44DD-92E2-D24864A18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0434-01C8-4B83-8E82-77D61A937EC1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8C2B-A50C-44DD-92E2-D24864A18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0434-01C8-4B83-8E82-77D61A937EC1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8C2B-A50C-44DD-92E2-D24864A18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0434-01C8-4B83-8E82-77D61A937EC1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8C2B-A50C-44DD-92E2-D24864A18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10434-01C8-4B83-8E82-77D61A937EC1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B8C2B-A50C-44DD-92E2-D24864A18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ariana.s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A%D0%B0%D0%B7%D0%B0%D1%85%D1%81%D1%82%D0%B0%D0%BD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1.jpeg"/><Relationship Id="rId4" Type="http://schemas.openxmlformats.org/officeDocument/2006/relationships/hyperlink" Target="http://ru.wikipedia.org/wiki/%D0%9F%D0%B0%D0%B2%D0%BB%D0%BE%D0%B4%D0%B0%D1%8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u.wikipedia.org/wiki/2009_%D0%B3%D0%BE%D0%B4" TargetMode="External"/><Relationship Id="rId4" Type="http://schemas.openxmlformats.org/officeDocument/2006/relationships/hyperlink" Target="http://ru.wikipedia.org/wiki/1_%D1%8F%D0%BD%D0%B2%D0%B0%D1%80%D1%8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ruwiki/1361817" TargetMode="External"/><Relationship Id="rId2" Type="http://schemas.openxmlformats.org/officeDocument/2006/relationships/hyperlink" Target="http://shr.receptidocs.ru/v557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geography.su/books/item/f00/s00/z0000003/st077.shtml" TargetMode="External"/><Relationship Id="rId5" Type="http://schemas.openxmlformats.org/officeDocument/2006/relationships/hyperlink" Target="http://www.metalinfo.ru/ru/news/43686" TargetMode="External"/><Relationship Id="rId4" Type="http://schemas.openxmlformats.org/officeDocument/2006/relationships/hyperlink" Target="http://skachate.ru/fizika/14762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99992" y="764704"/>
            <a:ext cx="4392488" cy="1440160"/>
          </a:xfrm>
        </p:spPr>
        <p:txBody>
          <a:bodyPr>
            <a:normAutofit fontScale="90000"/>
          </a:bodyPr>
          <a:lstStyle/>
          <a:p>
            <a:r>
              <a:rPr lang="ru-RU" sz="4000" i="1" dirty="0" smtClean="0"/>
              <a:t>Добыча </a:t>
            </a:r>
            <a:br>
              <a:rPr lang="ru-RU" sz="4000" i="1" dirty="0" smtClean="0"/>
            </a:br>
            <a:r>
              <a:rPr lang="ru-RU" sz="4000" i="1" dirty="0" smtClean="0"/>
              <a:t>и переработка алюминия </a:t>
            </a:r>
            <a:br>
              <a:rPr lang="ru-RU" sz="4000" i="1" dirty="0" smtClean="0"/>
            </a:br>
            <a:r>
              <a:rPr lang="ru-RU" sz="4000" i="1" dirty="0" smtClean="0"/>
              <a:t> в Казахстане</a:t>
            </a:r>
            <a:endParaRPr lang="ru-RU" sz="4000" i="1" dirty="0"/>
          </a:p>
        </p:txBody>
      </p:sp>
      <p:pic>
        <p:nvPicPr>
          <p:cNvPr id="7" name="Рисунок 6" descr="13412708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03417"/>
            <a:ext cx="3888432" cy="2555255"/>
          </a:xfrm>
          <a:prstGeom prst="rect">
            <a:avLst/>
          </a:prstGeom>
        </p:spPr>
      </p:pic>
      <p:pic>
        <p:nvPicPr>
          <p:cNvPr id="8" name="Рисунок 7" descr="1335487811-85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3356992"/>
            <a:ext cx="3616054" cy="29523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16016" y="3356992"/>
            <a:ext cx="35283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Выполнила</a:t>
            </a:r>
            <a:endParaRPr lang="ru-RU" sz="2800" dirty="0"/>
          </a:p>
          <a:p>
            <a:r>
              <a:rPr lang="ru-RU" sz="2800" dirty="0"/>
              <a:t> ученица 10 «А» </a:t>
            </a:r>
            <a:r>
              <a:rPr lang="ru-RU" sz="2800" dirty="0" smtClean="0"/>
              <a:t>класса  </a:t>
            </a:r>
          </a:p>
          <a:p>
            <a:r>
              <a:rPr lang="ru-RU" sz="2800" dirty="0" smtClean="0"/>
              <a:t>КГУ ОШ №61 </a:t>
            </a:r>
          </a:p>
          <a:p>
            <a:r>
              <a:rPr lang="ru-RU" sz="2800" dirty="0" smtClean="0"/>
              <a:t>г. </a:t>
            </a:r>
            <a:r>
              <a:rPr lang="ru-RU" sz="2800" dirty="0" err="1" smtClean="0"/>
              <a:t>Алматы</a:t>
            </a:r>
            <a:r>
              <a:rPr lang="ru-RU" sz="2800" dirty="0" smtClean="0"/>
              <a:t> </a:t>
            </a:r>
          </a:p>
          <a:p>
            <a:r>
              <a:rPr lang="ru-RU" sz="2800" dirty="0" err="1" smtClean="0"/>
              <a:t>Камалян</a:t>
            </a:r>
            <a:r>
              <a:rPr lang="ru-RU" sz="2800" dirty="0" smtClean="0"/>
              <a:t> </a:t>
            </a:r>
            <a:r>
              <a:rPr lang="ru-RU" sz="2800" dirty="0" err="1" smtClean="0"/>
              <a:t>Илона</a:t>
            </a:r>
            <a:endParaRPr lang="ru-RU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Месторождения алюминия</a:t>
            </a:r>
            <a:endParaRPr lang="ru-RU" dirty="0"/>
          </a:p>
        </p:txBody>
      </p:sp>
      <p:pic>
        <p:nvPicPr>
          <p:cNvPr id="7172" name="Picture 4" descr="http://im0-tub-kz.yandex.net/i?id=169026915-3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2520280" cy="2592288"/>
          </a:xfrm>
          <a:prstGeom prst="rect">
            <a:avLst/>
          </a:prstGeom>
          <a:noFill/>
        </p:spPr>
      </p:pic>
      <p:pic>
        <p:nvPicPr>
          <p:cNvPr id="7174" name="Picture 6" descr="http://im3-tub-kz.yandex.net/i?id=326044713-2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340768"/>
            <a:ext cx="2304256" cy="2232248"/>
          </a:xfrm>
          <a:prstGeom prst="rect">
            <a:avLst/>
          </a:prstGeom>
          <a:noFill/>
        </p:spPr>
      </p:pic>
      <p:pic>
        <p:nvPicPr>
          <p:cNvPr id="7176" name="Picture 8" descr="http://im3-tub-kz.yandex.net/i?id=981185-35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2060848"/>
            <a:ext cx="2520280" cy="229284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987824" y="4869160"/>
            <a:ext cx="266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Боксит - главная руда алюминия 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450912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Добыча бокситов 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940152" y="407707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Добыча бокситов </a:t>
            </a:r>
            <a:endParaRPr lang="ru-RU" sz="2400" dirty="0"/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3808" y="332656"/>
            <a:ext cx="6300192" cy="7445424"/>
          </a:xfrm>
        </p:spPr>
        <p:txBody>
          <a:bodyPr>
            <a:noAutofit/>
          </a:bodyPr>
          <a:lstStyle/>
          <a:p>
            <a:r>
              <a:rPr lang="ru-RU" sz="1800" dirty="0" smtClean="0"/>
              <a:t>                      </a:t>
            </a:r>
            <a:r>
              <a:rPr lang="ru-RU" sz="2400" dirty="0" smtClean="0"/>
              <a:t>Добываемые бокситы направляются на переработку на Павлодарский глиноземный завод.</a:t>
            </a:r>
            <a:br>
              <a:rPr lang="ru-RU" sz="2400" dirty="0" smtClean="0"/>
            </a:br>
            <a:r>
              <a:rPr lang="ru-RU" sz="2400" dirty="0" smtClean="0"/>
              <a:t>Производимый глинозем компания "Алюминий Казахстана" экспортирует, в основном - в Россию и  </a:t>
            </a:r>
            <a:r>
              <a:rPr lang="ru-RU" sz="2400" dirty="0" smtClean="0">
                <a:hlinkClick r:id="rId2"/>
              </a:rPr>
              <a:t>Таджикистан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АО "Алюминий Казахстана" реализует проект строительства электролизного завода по выпуску алюминия мощностью 250 тыс. т в год. Первый пусковой комплекс 1-ой очереди мощностью 60 тыс. т первичного алюминия сдан в декабре 2007 г. Пуск 1-ой очереди (125 тыс. т) запланирован на сентябрь 2008 г. Вторая очередь завода будет построена и введена в эксплуатацию в период с 2010 по 2012 гг.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6146" name="Picture 2" descr="http://im2-tub-kz.yandex.net/i?id=129828615-44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76672"/>
            <a:ext cx="2664296" cy="223224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3528" y="3284984"/>
            <a:ext cx="20882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ОАО  «Алюминий Казахстана» </a:t>
            </a:r>
          </a:p>
          <a:p>
            <a:r>
              <a:rPr lang="ru-RU" sz="2000" dirty="0" smtClean="0"/>
              <a:t>производитель </a:t>
            </a:r>
            <a:r>
              <a:rPr lang="ru-RU" sz="2000" b="1" dirty="0" smtClean="0"/>
              <a:t>глинозема</a:t>
            </a:r>
            <a:r>
              <a:rPr lang="ru-RU" sz="2000" dirty="0" smtClean="0"/>
              <a:t> и бокситов </a:t>
            </a:r>
            <a:endParaRPr lang="ru-RU" sz="20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772816"/>
            <a:ext cx="89644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Кроме того, компания "Российский алюминий" заявила о намерении создания в Казахстане электрометаллургического холдинга с алюминиевым и глиноземным заводами. В рамках этого проекта предполагается возведение в Павлодарской области алюминиевого завода мощностью 500 тыс.т алюминия в год. В строительство завода компания рассчитывает вложить 2 </a:t>
            </a:r>
            <a:r>
              <a:rPr lang="ru-RU" sz="2400" dirty="0" err="1" smtClean="0"/>
              <a:t>млрд</a:t>
            </a:r>
            <a:r>
              <a:rPr lang="ru-RU" sz="2400" dirty="0" smtClean="0"/>
              <a:t> $.</a:t>
            </a:r>
            <a:br>
              <a:rPr lang="ru-RU" sz="2400" dirty="0" smtClean="0"/>
            </a:br>
            <a:r>
              <a:rPr lang="ru-RU" sz="2400" dirty="0" smtClean="0"/>
              <a:t>Также проект строительства алюминиевого завода в </a:t>
            </a:r>
            <a:r>
              <a:rPr lang="ru-RU" sz="2400" dirty="0" err="1" smtClean="0"/>
              <a:t>Костанайской</a:t>
            </a:r>
            <a:r>
              <a:rPr lang="ru-RU" sz="2400" dirty="0" smtClean="0"/>
              <a:t> области предполагает осуществить социально-предпринимательская корпорация (СПК) "Тобол".</a:t>
            </a:r>
            <a:br>
              <a:rPr lang="ru-RU" sz="2400" dirty="0" smtClean="0"/>
            </a:br>
            <a:r>
              <a:rPr lang="ru-RU" sz="2400" dirty="0" smtClean="0"/>
              <a:t>В настоящее время в Казахстане выпускаются вторичный алюминий и сплавы из ломов, которые поставляются на экспорт.</a:t>
            </a:r>
            <a:br>
              <a:rPr lang="ru-RU" sz="2400" dirty="0" smtClean="0"/>
            </a:br>
            <a:r>
              <a:rPr lang="ru-RU" sz="2400" dirty="0" smtClean="0"/>
              <a:t>Вместе с тем, Казахстан импортирует прокат и изделия из алюминия, причем уровень поставок в последние годы увеличился с 20 до почти 60 тыс. т.</a:t>
            </a:r>
            <a:endParaRPr lang="ru-RU" sz="2400" dirty="0"/>
          </a:p>
        </p:txBody>
      </p:sp>
      <p:pic>
        <p:nvPicPr>
          <p:cNvPr id="21506" name="Picture 2" descr="http://im0-tub-kz.yandex.net/i?id=177894878-4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20280" cy="1860798"/>
          </a:xfrm>
          <a:prstGeom prst="rect">
            <a:avLst/>
          </a:prstGeom>
          <a:noFill/>
        </p:spPr>
      </p:pic>
      <p:pic>
        <p:nvPicPr>
          <p:cNvPr id="21508" name="Picture 4" descr="http://im1-tub-kz.yandex.net/i?id=222735179-6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0"/>
            <a:ext cx="2431157" cy="1800200"/>
          </a:xfrm>
          <a:prstGeom prst="rect">
            <a:avLst/>
          </a:prstGeom>
          <a:noFill/>
        </p:spPr>
      </p:pic>
      <p:pic>
        <p:nvPicPr>
          <p:cNvPr id="21512" name="Picture 8" descr="http://im3-tub-kz.yandex.net/i?id=205078315-25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0"/>
            <a:ext cx="2304256" cy="17887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post-3-1327569996476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1920" y="404664"/>
            <a:ext cx="4762500" cy="317182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260648"/>
            <a:ext cx="3008313" cy="5688632"/>
          </a:xfrm>
        </p:spPr>
        <p:txBody>
          <a:bodyPr>
            <a:normAutofit/>
          </a:bodyPr>
          <a:lstStyle/>
          <a:p>
            <a:r>
              <a:rPr lang="ru-RU" sz="1900" b="1" dirty="0"/>
              <a:t>АО «</a:t>
            </a:r>
            <a:r>
              <a:rPr lang="ru-RU" sz="1900" b="1" dirty="0" err="1"/>
              <a:t>Казахста́нский</a:t>
            </a:r>
            <a:r>
              <a:rPr lang="ru-RU" sz="1900" b="1" dirty="0"/>
              <a:t> </a:t>
            </a:r>
            <a:r>
              <a:rPr lang="ru-RU" sz="1900" b="1" dirty="0" err="1"/>
              <a:t>электро́лизный</a:t>
            </a:r>
            <a:r>
              <a:rPr lang="ru-RU" sz="1900" b="1" dirty="0"/>
              <a:t> </a:t>
            </a:r>
            <a:r>
              <a:rPr lang="ru-RU" sz="1900" b="1" dirty="0" err="1"/>
              <a:t>заво́д</a:t>
            </a:r>
            <a:r>
              <a:rPr lang="ru-RU" sz="1900" b="1" dirty="0"/>
              <a:t>» (КЭЗ)</a:t>
            </a:r>
            <a:r>
              <a:rPr lang="ru-RU" sz="1900" dirty="0"/>
              <a:t> — единственный производитель алюминия в </a:t>
            </a:r>
            <a:r>
              <a:rPr lang="ru-RU" sz="1900" dirty="0" err="1" smtClean="0">
                <a:hlinkClick r:id="rId3" tooltip="Казахстан"/>
              </a:rPr>
              <a:t>Казахстане</a:t>
            </a:r>
            <a:r>
              <a:rPr lang="ru-RU" sz="1900" dirty="0" err="1" smtClean="0"/>
              <a:t>,расположен</a:t>
            </a:r>
            <a:r>
              <a:rPr lang="ru-RU" sz="1900" dirty="0" smtClean="0"/>
              <a:t> </a:t>
            </a:r>
            <a:r>
              <a:rPr lang="ru-RU" sz="1900" dirty="0"/>
              <a:t>в </a:t>
            </a:r>
            <a:r>
              <a:rPr lang="ru-RU" sz="1900" dirty="0">
                <a:hlinkClick r:id="rId4" tooltip="Павлодар"/>
              </a:rPr>
              <a:t>Павлодаре</a:t>
            </a:r>
            <a:r>
              <a:rPr lang="ru-RU" sz="1900" dirty="0"/>
              <a:t>.</a:t>
            </a:r>
          </a:p>
          <a:p>
            <a:r>
              <a:rPr lang="ru-RU" sz="1900" dirty="0"/>
              <a:t>Это промышленное предприятие стоимостью $900 </a:t>
            </a:r>
            <a:r>
              <a:rPr lang="ru-RU" sz="1900" dirty="0" err="1"/>
              <a:t>млн</a:t>
            </a:r>
            <a:r>
              <a:rPr lang="ru-RU" sz="1900" dirty="0"/>
              <a:t> представляет собой крупнейшее в Казахстане частное капиталовложение в металлургию и горнодобывающую промышленность и является ключевым элементом успешного развития алюминиевого кластера страны.</a:t>
            </a:r>
          </a:p>
          <a:p>
            <a:endParaRPr lang="ru-RU" dirty="0"/>
          </a:p>
        </p:txBody>
      </p:sp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3968" y="4293096"/>
            <a:ext cx="4320480" cy="2016224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Казахстанский электролизный завод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завод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124744"/>
            <a:ext cx="4344090" cy="2880320"/>
          </a:xfrm>
        </p:spPr>
      </p:pic>
      <p:pic>
        <p:nvPicPr>
          <p:cNvPr id="6" name="Рисунок 5" descr="11576f87efff9ca1aec97682eb4604f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980729"/>
            <a:ext cx="3835524" cy="30243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8" y="4149080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Планируемый объём инвестиций на строительство завода составлял $850 млн. На </a:t>
            </a:r>
            <a:r>
              <a:rPr lang="ru-RU" dirty="0">
                <a:hlinkClick r:id="rId4" tooltip="1 января"/>
              </a:rPr>
              <a:t>1 января</a:t>
            </a:r>
            <a:r>
              <a:rPr lang="ru-RU" dirty="0"/>
              <a:t> </a:t>
            </a:r>
            <a:r>
              <a:rPr lang="ru-RU" dirty="0">
                <a:hlinkClick r:id="rId5" tooltip="2009 год"/>
              </a:rPr>
              <a:t>2009 года</a:t>
            </a:r>
            <a:r>
              <a:rPr lang="ru-RU" dirty="0"/>
              <a:t> освоено $640 млн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Проектная мощность предприятия составляла 250 тыс. тонн алюминиевого литья в год. Выход на полную проектную мощность предполагался в 2010 году, на предприятии будут работать 1500 человек. Здесь действует уникальное газоочистное оборудование, которое способно улавливать до 99,9 % выбросов в атмосферу</a:t>
            </a:r>
            <a:r>
              <a:rPr lang="ru-RU" dirty="0" smtClean="0"/>
              <a:t>.</a:t>
            </a:r>
            <a:r>
              <a:rPr lang="ru-RU" baseline="30000" dirty="0" smtClean="0"/>
              <a:t>[</a:t>
            </a:r>
            <a:endParaRPr lang="ru-RU" dirty="0"/>
          </a:p>
          <a:p>
            <a:r>
              <a:rPr lang="ru-RU" dirty="0"/>
              <a:t>Общая территория завода составляет 190 га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«</a:t>
            </a:r>
            <a:r>
              <a:rPr lang="ru-RU" b="1" dirty="0" smtClean="0"/>
              <a:t>Алюминий Казахстана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5004048" cy="507342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/>
              <a:t>Акционерное общество «</a:t>
            </a:r>
            <a:r>
              <a:rPr lang="ru-RU" sz="2000" b="1" dirty="0"/>
              <a:t>Алюминий Казахстана</a:t>
            </a:r>
            <a:r>
              <a:rPr lang="ru-RU" sz="2000" dirty="0"/>
              <a:t>» — бывший </a:t>
            </a:r>
            <a:r>
              <a:rPr lang="ru-RU" sz="2000" b="1" dirty="0"/>
              <a:t>Павлодарский алюминиевый завод</a:t>
            </a:r>
            <a:r>
              <a:rPr lang="ru-RU" sz="2000" dirty="0"/>
              <a:t> (ПАЗ) — одно из предприятий Казахстана.</a:t>
            </a:r>
          </a:p>
          <a:p>
            <a:pPr>
              <a:buNone/>
            </a:pPr>
            <a:r>
              <a:rPr lang="ru-RU" sz="2000" dirty="0"/>
              <a:t>Виды деятельности и основная продукция: производства и реализации глинозема, а также добычи, переработки и реализации бокситов, известняка, огнеупорных глин, щебня, производства и реализации галлия, сульфата алюминия и других товаров и услуг, и использование его в интересах акционеров Общества. Численность: на 28.02.2009 г. — 11867 человек</a:t>
            </a:r>
            <a:r>
              <a:rPr lang="ru-RU" sz="2000" baseline="30000" dirty="0" smtClean="0"/>
              <a:t>[</a:t>
            </a:r>
            <a:endParaRPr lang="ru-RU" sz="2000" dirty="0"/>
          </a:p>
          <a:p>
            <a:pPr>
              <a:buNone/>
            </a:pPr>
            <a:r>
              <a:rPr lang="ru-RU" sz="2000" dirty="0"/>
              <a:t>«Алюминий Казахстана» входит в число десяти ведущих производителей глинозема в мире</a:t>
            </a:r>
          </a:p>
          <a:p>
            <a:endParaRPr lang="ru-RU" sz="2000" dirty="0"/>
          </a:p>
        </p:txBody>
      </p:sp>
      <p:pic>
        <p:nvPicPr>
          <p:cNvPr id="4" name="Рисунок 3" descr="201301250944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1628800"/>
            <a:ext cx="3429000" cy="2592288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800" dirty="0"/>
              <a:t>Алюминий Казахстана" </a:t>
            </a:r>
            <a:r>
              <a:rPr lang="ru-RU" sz="4800" dirty="0" smtClean="0"/>
              <a:t>основан </a:t>
            </a:r>
            <a:r>
              <a:rPr lang="ru-RU" sz="4800" dirty="0"/>
              <a:t>в 1996 году. В его состав входят пять подразделений: Павлодарский алюминиевый завод, Краснооктябрьский и </a:t>
            </a:r>
            <a:r>
              <a:rPr lang="ru-RU" sz="4800" dirty="0" err="1"/>
              <a:t>Торгайский</a:t>
            </a:r>
            <a:r>
              <a:rPr lang="ru-RU" sz="4800" dirty="0"/>
              <a:t> бокситовые рудоуправления, Павлодарская теплоэлектроцентраль и известняковый рудник "</a:t>
            </a:r>
            <a:r>
              <a:rPr lang="ru-RU" sz="4800" dirty="0" err="1"/>
              <a:t>Керегетас</a:t>
            </a:r>
            <a:r>
              <a:rPr lang="ru-RU" sz="4800" dirty="0"/>
              <a:t>". Основной вид деятельности: добыча и переработка бокситовой руды с последующим производством металлургического глинозема; производство и реализация алюминия, глинозема и фтористых солей; производство тепловой и электрической энергии; внешнеэкономическая деятельность.</a:t>
            </a:r>
            <a:br>
              <a:rPr lang="ru-RU" sz="4800" dirty="0"/>
            </a:br>
            <a:r>
              <a:rPr lang="ru-RU" sz="4800" dirty="0"/>
              <a:t>Производит 1,5 </a:t>
            </a:r>
            <a:r>
              <a:rPr lang="ru-RU" sz="4800" dirty="0" err="1"/>
              <a:t>млн</a:t>
            </a:r>
            <a:r>
              <a:rPr lang="ru-RU" sz="4800" dirty="0"/>
              <a:t> тонн металлургического глинозема в год, экспортируя продукцию преимущественно в Китай и Россию. Поставляет 26% мирового оборота галлия заказчикам в США, Европе, Китае и Японии. Ежегодно поставляет более 25000 тонн технического сульфата алюминия в Россию и местным клиентам.</a:t>
            </a:r>
          </a:p>
          <a:p>
            <a:pPr>
              <a:buNone/>
            </a:pP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764704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Используемы источники 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2954" y="1430018"/>
            <a:ext cx="604867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hlinkClick r:id="rId2"/>
              </a:rPr>
              <a:t>http://shr.receptidocs.ru/v5574</a:t>
            </a:r>
            <a:endParaRPr lang="ru-RU" sz="2400" dirty="0" smtClean="0"/>
          </a:p>
          <a:p>
            <a:r>
              <a:rPr lang="en-US" sz="2400" u="sng" dirty="0" smtClean="0">
                <a:solidFill>
                  <a:srgbClr val="265A9A"/>
                </a:solidFill>
              </a:rPr>
              <a:t>http</a:t>
            </a:r>
            <a:r>
              <a:rPr lang="en-US" sz="2400" u="sng" dirty="0" smtClean="0">
                <a:solidFill>
                  <a:srgbClr val="265A9A"/>
                </a:solidFill>
              </a:rPr>
              <a:t>://http://tdk-valihanova.at.ua/</a:t>
            </a:r>
            <a:endParaRPr lang="ru-RU" sz="2400" u="sng" dirty="0" smtClean="0">
              <a:solidFill>
                <a:srgbClr val="265A9A"/>
              </a:solidFill>
            </a:endParaRPr>
          </a:p>
          <a:p>
            <a:r>
              <a:rPr lang="en-US" sz="2400" dirty="0" smtClean="0">
                <a:hlinkClick r:id="rId3"/>
              </a:rPr>
              <a:t>http</a:t>
            </a:r>
            <a:r>
              <a:rPr lang="en-US" sz="2400" dirty="0" smtClean="0">
                <a:hlinkClick r:id="rId3"/>
              </a:rPr>
              <a:t>://dic.academic.ru/dic.nsf/ruwiki/1361817</a:t>
            </a:r>
            <a:endParaRPr lang="ru-RU" sz="2400" dirty="0" smtClean="0"/>
          </a:p>
          <a:p>
            <a:r>
              <a:rPr lang="en-US" sz="2400" dirty="0" smtClean="0">
                <a:hlinkClick r:id="rId4"/>
              </a:rPr>
              <a:t>http://skachate.ru/fizika/14762/index.html</a:t>
            </a:r>
            <a:endParaRPr lang="ru-RU" sz="2400" dirty="0" smtClean="0"/>
          </a:p>
          <a:p>
            <a:r>
              <a:rPr lang="en-US" sz="2400" dirty="0" smtClean="0">
                <a:hlinkClick r:id="rId5"/>
              </a:rPr>
              <a:t>http://www.metalinfo.ru/ru/news/43686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954" y="3307455"/>
            <a:ext cx="691276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hlinkClick r:id="rId6"/>
              </a:rPr>
              <a:t>http://geography.su/books/item/f00/s00/z0000003/st077.shtm</a:t>
            </a:r>
            <a:r>
              <a:rPr lang="en-US" dirty="0" smtClean="0">
                <a:hlinkClick r:id="rId6"/>
              </a:rPr>
              <a:t>l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3861048"/>
            <a:ext cx="8784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------------ПРОЧИТАТЬ--------------</a:t>
            </a:r>
          </a:p>
          <a:p>
            <a:r>
              <a:rPr lang="ru-RU" sz="2000" dirty="0"/>
              <a:t>Здравствуйте дорогие пользователи и гости этого сайта. На этом сайте вы найдете: сочинения, презентации, </a:t>
            </a:r>
            <a:r>
              <a:rPr lang="ru-RU" sz="2000" dirty="0" err="1"/>
              <a:t>тестники</a:t>
            </a:r>
            <a:r>
              <a:rPr lang="ru-RU" sz="2000" dirty="0"/>
              <a:t> </a:t>
            </a:r>
            <a:r>
              <a:rPr lang="ru-RU" sz="2000" dirty="0" smtClean="0"/>
              <a:t>вопрос-ответ</a:t>
            </a:r>
            <a:r>
              <a:rPr lang="ru-RU" sz="2000" dirty="0"/>
              <a:t>, различные </a:t>
            </a:r>
            <a:r>
              <a:rPr lang="ru-RU" sz="2000" dirty="0" smtClean="0"/>
              <a:t>видео-уроки</a:t>
            </a:r>
            <a:r>
              <a:rPr lang="ru-RU" sz="2000" dirty="0"/>
              <a:t>. Так же у вас есть возможность и выкладывать свои сочинения и презентации. С Уважением администрация сайта.</a:t>
            </a:r>
          </a:p>
          <a:p>
            <a:r>
              <a:rPr lang="ru-RU" sz="2000" dirty="0"/>
              <a:t>______________________________________________</a:t>
            </a:r>
          </a:p>
          <a:p>
            <a:r>
              <a:rPr lang="ru-RU" sz="2000" dirty="0"/>
              <a:t>Все для школьника: www.tdk-valihanova.at.ua</a:t>
            </a:r>
          </a:p>
          <a:p>
            <a:r>
              <a:rPr lang="ru-RU" sz="2000" dirty="0"/>
              <a:t>Новое на сайте: www.tdk-valihanova.at.ua/load/</a:t>
            </a:r>
          </a:p>
          <a:p>
            <a:r>
              <a:rPr lang="ru-RU" sz="2000" dirty="0"/>
              <a:t>Наш форум: www.tdk-valihanova.at.ua/forum/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282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Добыча  и переработка алюминия   в Казахстане</vt:lpstr>
      <vt:lpstr>Месторождения алюминия</vt:lpstr>
      <vt:lpstr>Презентация PowerPoint</vt:lpstr>
      <vt:lpstr>Презентация PowerPoint</vt:lpstr>
      <vt:lpstr>Презентация PowerPoint</vt:lpstr>
      <vt:lpstr>Казахстанский электролизный завод </vt:lpstr>
      <vt:lpstr>«Алюминий Казахстана»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Добыча алюминия в Казахстане</dc:title>
  <dc:creator>Админ</dc:creator>
  <cp:lastModifiedBy>BEST</cp:lastModifiedBy>
  <cp:revision>32</cp:revision>
  <dcterms:created xsi:type="dcterms:W3CDTF">2013-02-21T12:51:52Z</dcterms:created>
  <dcterms:modified xsi:type="dcterms:W3CDTF">2015-04-14T18:41:22Z</dcterms:modified>
</cp:coreProperties>
</file>