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60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60"/>
  </p:normalViewPr>
  <p:slideViewPr>
    <p:cSldViewPr>
      <p:cViewPr>
        <p:scale>
          <a:sx n="90" d="100"/>
          <a:sy n="90" d="100"/>
        </p:scale>
        <p:origin x="-516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10.05.2015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10.05.2015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10.05.2015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10.05.2015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10.05.2015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10.05.2015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10.05.2015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10.05.2015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10.05.2015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10.05.2015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10.05.2015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alpha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 userDrawn="1"/>
        </p:nvSpPr>
        <p:spPr>
          <a:xfrm rot="21365376">
            <a:off x="342641" y="350577"/>
            <a:ext cx="8501046" cy="6156277"/>
          </a:xfrm>
          <a:prstGeom prst="rect">
            <a:avLst/>
          </a:prstGeom>
          <a:solidFill>
            <a:schemeClr val="accent4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 userDrawn="1"/>
        </p:nvSpPr>
        <p:spPr>
          <a:xfrm rot="352294">
            <a:off x="353437" y="558538"/>
            <a:ext cx="8458738" cy="581458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 userDrawn="1"/>
        </p:nvSpPr>
        <p:spPr>
          <a:xfrm>
            <a:off x="428596" y="500042"/>
            <a:ext cx="8286808" cy="5929354"/>
          </a:xfrm>
          <a:prstGeom prst="rect">
            <a:avLst/>
          </a:prstGeom>
          <a:solidFill>
            <a:schemeClr val="bg1"/>
          </a:solidFill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409" name="Rectangle 1"/>
          <p:cNvSpPr>
            <a:spLocks noChangeArrowheads="1"/>
          </p:cNvSpPr>
          <p:nvPr userDrawn="1"/>
        </p:nvSpPr>
        <p:spPr bwMode="auto">
          <a:xfrm>
            <a:off x="571472" y="6500834"/>
            <a:ext cx="1095172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© Фокина Лидия Петровна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5" name="Группа 14"/>
          <p:cNvGrpSpPr/>
          <p:nvPr userDrawn="1"/>
        </p:nvGrpSpPr>
        <p:grpSpPr>
          <a:xfrm>
            <a:off x="714348" y="2214554"/>
            <a:ext cx="500066" cy="500066"/>
            <a:chOff x="571472" y="3929066"/>
            <a:chExt cx="785818" cy="785818"/>
          </a:xfrm>
        </p:grpSpPr>
        <p:sp>
          <p:nvSpPr>
            <p:cNvPr id="16" name="Овал 15"/>
            <p:cNvSpPr/>
            <p:nvPr/>
          </p:nvSpPr>
          <p:spPr>
            <a:xfrm>
              <a:off x="571472" y="3929066"/>
              <a:ext cx="785818" cy="785818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7030A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714348" y="407194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7030A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8" name="Группа 17"/>
          <p:cNvGrpSpPr/>
          <p:nvPr userDrawn="1"/>
        </p:nvGrpSpPr>
        <p:grpSpPr>
          <a:xfrm>
            <a:off x="714348" y="3214686"/>
            <a:ext cx="500066" cy="500066"/>
            <a:chOff x="571472" y="3929066"/>
            <a:chExt cx="785818" cy="785818"/>
          </a:xfrm>
        </p:grpSpPr>
        <p:sp>
          <p:nvSpPr>
            <p:cNvPr id="19" name="Овал 18"/>
            <p:cNvSpPr/>
            <p:nvPr/>
          </p:nvSpPr>
          <p:spPr>
            <a:xfrm>
              <a:off x="571472" y="3929066"/>
              <a:ext cx="785818" cy="785818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7030A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Овал 19"/>
            <p:cNvSpPr/>
            <p:nvPr/>
          </p:nvSpPr>
          <p:spPr>
            <a:xfrm>
              <a:off x="714348" y="407194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7030A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1" name="Группа 20"/>
          <p:cNvGrpSpPr/>
          <p:nvPr userDrawn="1"/>
        </p:nvGrpSpPr>
        <p:grpSpPr>
          <a:xfrm>
            <a:off x="714348" y="4214818"/>
            <a:ext cx="500066" cy="500066"/>
            <a:chOff x="571472" y="3929066"/>
            <a:chExt cx="785818" cy="785818"/>
          </a:xfrm>
        </p:grpSpPr>
        <p:sp>
          <p:nvSpPr>
            <p:cNvPr id="22" name="Овал 21"/>
            <p:cNvSpPr/>
            <p:nvPr/>
          </p:nvSpPr>
          <p:spPr>
            <a:xfrm>
              <a:off x="571472" y="3929066"/>
              <a:ext cx="785818" cy="785818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7030A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Овал 22"/>
            <p:cNvSpPr/>
            <p:nvPr/>
          </p:nvSpPr>
          <p:spPr>
            <a:xfrm>
              <a:off x="714348" y="407194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7030A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linda6035.ucoz.ru/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285720" y="2143116"/>
            <a:ext cx="8572560" cy="3500463"/>
            <a:chOff x="1115616" y="2146448"/>
            <a:chExt cx="7165477" cy="4540581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1115616" y="2146448"/>
              <a:ext cx="7165477" cy="13174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6000" b="1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Шаблон </a:t>
              </a:r>
              <a:r>
                <a:rPr lang="ru-RU" sz="6000" b="1" smtClean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презентации</a:t>
              </a:r>
              <a:endParaRPr lang="ru-RU" sz="6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  <a:cs typeface="Arial" charset="0"/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2187089" y="4741066"/>
              <a:ext cx="5084703" cy="19459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Автор : Фокина Лидия Петровна,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учитель начальных классов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МКОУ «СОШ ст. Евсино»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 err="1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Искитимского</a:t>
              </a:r>
              <a:r>
                <a:rPr lang="ru-RU" dirty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 района Новосибирской области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 smtClean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2015</a:t>
              </a:r>
              <a:endParaRPr lang="ru-RU" dirty="0">
                <a:solidFill>
                  <a:srgbClr val="7030A0"/>
                </a:solidFill>
                <a:latin typeface="Arial" charset="0"/>
                <a:cs typeface="Arial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"/>
          <p:cNvGrpSpPr>
            <a:grpSpLocks/>
          </p:cNvGrpSpPr>
          <p:nvPr/>
        </p:nvGrpSpPr>
        <p:grpSpPr bwMode="auto">
          <a:xfrm>
            <a:off x="1214414" y="1643050"/>
            <a:ext cx="6715172" cy="3972237"/>
            <a:chOff x="607288" y="-815361"/>
            <a:chExt cx="7925152" cy="5227599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607288" y="-815361"/>
              <a:ext cx="7925152" cy="39289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rgbClr val="7030A0"/>
                  </a:solidFill>
                  <a:latin typeface="Monotype Corsiva" pitchFamily="66" charset="0"/>
                  <a:cs typeface="Arial" charset="0"/>
                </a:rPr>
                <a:t>Вы можете использовать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rgbClr val="7030A0"/>
                  </a:solidFill>
                  <a:latin typeface="Monotype Corsiva" pitchFamily="66" charset="0"/>
                  <a:cs typeface="Arial" charset="0"/>
                </a:rPr>
                <a:t>данное оформление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rgbClr val="7030A0"/>
                  </a:solidFill>
                  <a:latin typeface="Monotype Corsiva" pitchFamily="66" charset="0"/>
                  <a:cs typeface="Arial" charset="0"/>
                </a:rPr>
                <a:t>для создания своих презентаций,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rgbClr val="7030A0"/>
                  </a:solidFill>
                  <a:latin typeface="Monotype Corsiva" pitchFamily="66" charset="0"/>
                  <a:cs typeface="Arial" charset="0"/>
                </a:rPr>
                <a:t>но в своей презентации вы должны указать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rgbClr val="7030A0"/>
                  </a:solidFill>
                  <a:latin typeface="Monotype Corsiva" pitchFamily="66" charset="0"/>
                  <a:cs typeface="Arial" charset="0"/>
                </a:rPr>
                <a:t>источник шаблона: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800" dirty="0">
                <a:solidFill>
                  <a:srgbClr val="7030A0"/>
                </a:solidFill>
                <a:latin typeface="Monotype Corsiva" pitchFamily="66" charset="0"/>
                <a:cs typeface="Arial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Фокина Лидия Петровна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учитель начальных классов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МКОУ «СОШ ст. Евсино»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 err="1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Искитимского</a:t>
              </a:r>
              <a:r>
                <a:rPr lang="ru-RU" dirty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 района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Новосибирской области</a:t>
              </a:r>
              <a:endParaRPr lang="ru-RU" dirty="0">
                <a:solidFill>
                  <a:srgbClr val="7030A0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6" name="Прямоугольник 3"/>
            <p:cNvSpPr>
              <a:spLocks noChangeArrowheads="1"/>
            </p:cNvSpPr>
            <p:nvPr/>
          </p:nvSpPr>
          <p:spPr bwMode="auto">
            <a:xfrm>
              <a:off x="1366078" y="3885680"/>
              <a:ext cx="6491880" cy="5265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000" b="1" dirty="0" smtClean="0">
                  <a:solidFill>
                    <a:srgbClr val="7030A0"/>
                  </a:solidFill>
                  <a:latin typeface="Monotype Corsiva" pitchFamily="66" charset="0"/>
                  <a:cs typeface="Arial" charset="0"/>
                </a:rPr>
                <a:t>Сайт</a:t>
              </a:r>
              <a:r>
                <a:rPr lang="en-US" sz="2000" b="1" dirty="0" smtClean="0">
                  <a:solidFill>
                    <a:srgbClr val="7030A0"/>
                  </a:solidFill>
                  <a:latin typeface="Monotype Corsiva" pitchFamily="66" charset="0"/>
                  <a:hlinkClick r:id="rId2"/>
                </a:rPr>
                <a:t> http://linda6035.ucoz.ru/</a:t>
              </a:r>
              <a:r>
                <a:rPr lang="ru-RU" sz="2000" dirty="0" smtClean="0">
                  <a:solidFill>
                    <a:srgbClr val="7030A0"/>
                  </a:solidFill>
                  <a:latin typeface="Monotype Corsiva" pitchFamily="66" charset="0"/>
                  <a:cs typeface="Arial" charset="0"/>
                </a:rPr>
                <a:t> </a:t>
              </a:r>
              <a:r>
                <a:rPr lang="en-US" sz="2000" dirty="0" smtClean="0">
                  <a:solidFill>
                    <a:srgbClr val="7030A0"/>
                  </a:solidFill>
                  <a:latin typeface="Monotype Corsiva" pitchFamily="66" charset="0"/>
                  <a:cs typeface="Arial" charset="0"/>
                </a:rPr>
                <a:t> </a:t>
              </a:r>
              <a:r>
                <a:rPr lang="ru-RU" sz="2000" dirty="0" smtClean="0">
                  <a:solidFill>
                    <a:srgbClr val="7030A0"/>
                  </a:solidFill>
                  <a:latin typeface="Monotype Corsiva" pitchFamily="66" charset="0"/>
                  <a:cs typeface="Arial" charset="0"/>
                </a:rPr>
                <a:t> </a:t>
              </a:r>
              <a:endParaRPr lang="ru-RU" sz="2000" dirty="0">
                <a:solidFill>
                  <a:srgbClr val="7030A0"/>
                </a:solidFill>
                <a:latin typeface="Monotype Corsiva" pitchFamily="66" charset="0"/>
                <a:cs typeface="Arial" charset="0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2226646" y="857232"/>
            <a:ext cx="4690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rgbClr val="7030A0"/>
                </a:solidFill>
                <a:latin typeface="Monotype Corsiva" pitchFamily="66" charset="0"/>
              </a:rPr>
              <a:t>Шаблон составлен из фигур программы </a:t>
            </a:r>
            <a:r>
              <a:rPr lang="en-US" dirty="0" smtClean="0">
                <a:solidFill>
                  <a:srgbClr val="7030A0"/>
                </a:solidFill>
                <a:latin typeface="Monotype Corsiva" pitchFamily="66" charset="0"/>
              </a:rPr>
              <a:t>PowerPoint</a:t>
            </a:r>
            <a:endParaRPr lang="ru-RU" dirty="0">
              <a:solidFill>
                <a:srgbClr val="7030A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Другая 33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030A0"/>
      </a:hlink>
      <a:folHlink>
        <a:srgbClr val="7030A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71</Words>
  <Application>Microsoft Office PowerPoint</Application>
  <PresentationFormat>Экран (4:3)</PresentationFormat>
  <Paragraphs>19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1_Тема Office</vt:lpstr>
      <vt:lpstr>Слайд 1</vt:lpstr>
      <vt:lpstr>Слайд 2</vt:lpstr>
      <vt:lpstr>Слайд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9</cp:revision>
  <dcterms:created xsi:type="dcterms:W3CDTF">2014-07-06T18:18:01Z</dcterms:created>
  <dcterms:modified xsi:type="dcterms:W3CDTF">2015-05-10T14:22:04Z</dcterms:modified>
</cp:coreProperties>
</file>