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0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79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03.11.2015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03.11.2015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03.11.2015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03.11.2015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03.11.2015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03.11.2015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03.11.2015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03.11.2015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03.11.2015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03.11.2015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03.11.2015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 userDrawn="1"/>
        </p:nvSpPr>
        <p:spPr>
          <a:xfrm rot="21365376">
            <a:off x="342641" y="350577"/>
            <a:ext cx="8501046" cy="615627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 userDrawn="1"/>
        </p:nvSpPr>
        <p:spPr>
          <a:xfrm rot="352294">
            <a:off x="353437" y="558538"/>
            <a:ext cx="8458738" cy="581458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428596" y="500042"/>
            <a:ext cx="8286808" cy="5929354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09" name="Rectangle 1"/>
          <p:cNvSpPr>
            <a:spLocks noChangeArrowheads="1"/>
          </p:cNvSpPr>
          <p:nvPr userDrawn="1"/>
        </p:nvSpPr>
        <p:spPr bwMode="auto">
          <a:xfrm>
            <a:off x="571472" y="6500834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Группа 14"/>
          <p:cNvGrpSpPr/>
          <p:nvPr userDrawn="1"/>
        </p:nvGrpSpPr>
        <p:grpSpPr>
          <a:xfrm>
            <a:off x="714348" y="2214554"/>
            <a:ext cx="500066" cy="500066"/>
            <a:chOff x="571472" y="3929066"/>
            <a:chExt cx="785818" cy="785818"/>
          </a:xfrm>
        </p:grpSpPr>
        <p:sp>
          <p:nvSpPr>
            <p:cNvPr id="16" name="Овал 15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 userDrawn="1"/>
        </p:nvGrpSpPr>
        <p:grpSpPr>
          <a:xfrm>
            <a:off x="714348" y="3214686"/>
            <a:ext cx="500066" cy="500066"/>
            <a:chOff x="571472" y="3929066"/>
            <a:chExt cx="785818" cy="785818"/>
          </a:xfrm>
        </p:grpSpPr>
        <p:sp>
          <p:nvSpPr>
            <p:cNvPr id="19" name="Овал 18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 userDrawn="1"/>
        </p:nvGrpSpPr>
        <p:grpSpPr>
          <a:xfrm>
            <a:off x="714348" y="4214818"/>
            <a:ext cx="500066" cy="500066"/>
            <a:chOff x="571472" y="3929066"/>
            <a:chExt cx="785818" cy="785818"/>
          </a:xfrm>
        </p:grpSpPr>
        <p:sp>
          <p:nvSpPr>
            <p:cNvPr id="22" name="Овал 21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285720" y="2143116"/>
            <a:ext cx="8572560" cy="3500463"/>
            <a:chOff x="1115616" y="2146448"/>
            <a:chExt cx="7165477" cy="4540581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115616" y="2146448"/>
              <a:ext cx="7165477" cy="13174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6000" b="1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1">
                      <a:lumMod val="75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Шаблон </a:t>
              </a:r>
              <a:r>
                <a:rPr lang="ru-RU" sz="6000" b="1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1">
                      <a:lumMod val="75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презентации</a:t>
              </a: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87089" y="4741066"/>
              <a:ext cx="5084703" cy="1945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Автор : Фокина Лидия Петровна,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учитель начальных классов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МКОУ «СОШ ст. Евсино»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err="1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Искитимского</a:t>
              </a: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района Новосибирской области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2015</a:t>
              </a:r>
              <a:endParaRPr lang="ru-RU" dirty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1124744"/>
            <a:ext cx="65527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i="1" dirty="0"/>
          </a:p>
          <a:p>
            <a:r>
              <a:rPr lang="ru-RU" i="1" dirty="0">
                <a:solidFill>
                  <a:srgbClr val="0070C0"/>
                </a:solidFill>
              </a:rPr>
              <a:t>------------ПРОЧИТАТЬ--------------</a:t>
            </a:r>
          </a:p>
          <a:p>
            <a:r>
              <a:rPr lang="ru-RU" i="1" dirty="0">
                <a:solidFill>
                  <a:srgbClr val="0070C0"/>
                </a:solidFill>
              </a:rPr>
              <a:t>Здравствуйте дорогие пользователи и гости этого сайта. На этом сайте вы найдете: сочинения, презентации, </a:t>
            </a:r>
            <a:r>
              <a:rPr lang="ru-RU" i="1" dirty="0" err="1">
                <a:solidFill>
                  <a:srgbClr val="0070C0"/>
                </a:solidFill>
              </a:rPr>
              <a:t>тестники</a:t>
            </a:r>
            <a:r>
              <a:rPr lang="ru-RU" i="1" dirty="0">
                <a:solidFill>
                  <a:srgbClr val="0070C0"/>
                </a:solidFill>
              </a:rPr>
              <a:t> вопрос ответ, различные </a:t>
            </a:r>
            <a:r>
              <a:rPr lang="ru-RU" i="1" dirty="0" smtClean="0">
                <a:solidFill>
                  <a:srgbClr val="0070C0"/>
                </a:solidFill>
              </a:rPr>
              <a:t>видео-уроки</a:t>
            </a:r>
            <a:r>
              <a:rPr lang="ru-RU" i="1" dirty="0">
                <a:solidFill>
                  <a:srgbClr val="0070C0"/>
                </a:solidFill>
              </a:rPr>
              <a:t>. Так же у вас есть возможность и выкладывать свои сочинения и презентации. С Уважением администрация сайта.</a:t>
            </a:r>
          </a:p>
          <a:p>
            <a:r>
              <a:rPr lang="ru-RU" i="1" dirty="0">
                <a:solidFill>
                  <a:srgbClr val="0070C0"/>
                </a:solidFill>
              </a:rPr>
              <a:t>______________________________________________</a:t>
            </a:r>
          </a:p>
          <a:p>
            <a:r>
              <a:rPr lang="ru-RU" i="1" dirty="0">
                <a:solidFill>
                  <a:srgbClr val="0070C0"/>
                </a:solidFill>
              </a:rPr>
              <a:t>Все для школьника: www.tdk-valihanova.at.ua</a:t>
            </a:r>
          </a:p>
          <a:p>
            <a:r>
              <a:rPr lang="ru-RU" i="1" dirty="0">
                <a:solidFill>
                  <a:srgbClr val="0070C0"/>
                </a:solidFill>
              </a:rPr>
              <a:t>Новое на сайте: www.tdk-valihanova.at.ua/load/</a:t>
            </a:r>
          </a:p>
          <a:p>
            <a:r>
              <a:rPr lang="ru-RU" i="1" dirty="0">
                <a:solidFill>
                  <a:srgbClr val="0070C0"/>
                </a:solidFill>
              </a:rPr>
              <a:t>Наш форум: www.tdk-valihanova.at.ua/forum/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1214414" y="1643050"/>
            <a:ext cx="6715172" cy="3972237"/>
            <a:chOff x="607288" y="-815361"/>
            <a:chExt cx="7925152" cy="5227599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3928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Вы можете использовать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данное оформление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для создания своих презентаций,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но в своей презентации вы должны указать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источник шаблона: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800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Фокина Лидия Петровна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учитель начальных классов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МКОУ «СОШ ст. Евсино»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err="1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Искитимского</a:t>
              </a: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района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Новосибирской области</a:t>
              </a:r>
              <a:endParaRPr lang="ru-RU" dirty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66078" y="3885680"/>
              <a:ext cx="6491880" cy="526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dirty="0" smtClean="0">
                  <a:solidFill>
                    <a:schemeClr val="accent1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Сайт</a:t>
              </a:r>
              <a:r>
                <a:rPr lang="en-US" sz="2000" b="1" dirty="0" smtClean="0">
                  <a:solidFill>
                    <a:schemeClr val="accent1">
                      <a:lumMod val="75000"/>
                    </a:schemeClr>
                  </a:solidFill>
                  <a:latin typeface="Monotype Corsiva" pitchFamily="66" charset="0"/>
                  <a:hlinkClick r:id="rId2"/>
                </a:rPr>
                <a:t> </a:t>
              </a:r>
              <a:r>
                <a:rPr lang="en-US" sz="2000" b="1" dirty="0">
                  <a:solidFill>
                    <a:schemeClr val="accent1">
                      <a:lumMod val="75000"/>
                    </a:schemeClr>
                  </a:solidFill>
                  <a:latin typeface="Monotype Corsiva" pitchFamily="66" charset="0"/>
                </a:rPr>
                <a:t>http://tdk-valihanova.at.ua/</a:t>
              </a:r>
              <a:endParaRPr lang="ru-RU" sz="2000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Arial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226646" y="857232"/>
            <a:ext cx="4690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Шаблон составлен из фигур программы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PowerPoint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3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F497D"/>
      </a:hlink>
      <a:folHlink>
        <a:srgbClr val="1F497D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134</Words>
  <Application>Microsoft Office PowerPoint</Application>
  <PresentationFormat>Экран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1_Тема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BEST</cp:lastModifiedBy>
  <cp:revision>8</cp:revision>
  <dcterms:created xsi:type="dcterms:W3CDTF">2014-07-06T18:18:01Z</dcterms:created>
  <dcterms:modified xsi:type="dcterms:W3CDTF">2015-11-03T15:00:23Z</dcterms:modified>
</cp:coreProperties>
</file>