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51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10.05.2015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3116"/>
            <a:ext cx="8572560" cy="3500463"/>
            <a:chOff x="1115616" y="2146448"/>
            <a:chExt cx="7165477" cy="454058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5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Шаблон </a:t>
              </a:r>
              <a:r>
                <a:rPr lang="ru-RU" sz="6000" b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5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презентации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94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: Фокина Лидия Петровна,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 Новосибирской 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2015</a:t>
              </a:r>
              <a:endParaRPr lang="ru-RU" dirty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5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26646" y="857232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PowerPoint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4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31859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71</Words>
  <Application>Microsoft Office PowerPoint</Application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</cp:revision>
  <dcterms:created xsi:type="dcterms:W3CDTF">2014-07-06T18:18:01Z</dcterms:created>
  <dcterms:modified xsi:type="dcterms:W3CDTF">2015-05-10T14:22:23Z</dcterms:modified>
</cp:coreProperties>
</file>