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51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3500463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3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Шаблон </a:t>
              </a:r>
              <a:r>
                <a:rPr lang="ru-RU" sz="6000" b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3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презентации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2015</a:t>
              </a:r>
              <a:endParaRPr lang="ru-RU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71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2014-07-06T18:18:01Z</dcterms:created>
  <dcterms:modified xsi:type="dcterms:W3CDTF">2015-05-10T14:21:19Z</dcterms:modified>
</cp:coreProperties>
</file>