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image9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4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E0B63E-FAB9-4164-901D-97A975D3ED71}" type="datetimeFigureOut">
              <a:rPr lang="ru-RU" smtClean="0"/>
              <a:t>27.10.2013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D2200A-66E2-436E-945B-172BD71B65A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92480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D2200A-66E2-436E-945B-172BD71B65A6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86904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2F6E7-2E86-41EA-ADBA-CCFDFE4DAD97}" type="datetimeFigureOut">
              <a:rPr lang="ru-RU" smtClean="0"/>
              <a:t>27.10.2013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E6D00-287C-4EC7-B402-6C1EAB4D05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9275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2F6E7-2E86-41EA-ADBA-CCFDFE4DAD97}" type="datetimeFigureOut">
              <a:rPr lang="ru-RU" smtClean="0"/>
              <a:t>27.10.2013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E6D00-287C-4EC7-B402-6C1EAB4D05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3636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2F6E7-2E86-41EA-ADBA-CCFDFE4DAD97}" type="datetimeFigureOut">
              <a:rPr lang="ru-RU" smtClean="0"/>
              <a:t>27.10.2013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E6D00-287C-4EC7-B402-6C1EAB4D05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5344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2F6E7-2E86-41EA-ADBA-CCFDFE4DAD97}" type="datetimeFigureOut">
              <a:rPr lang="ru-RU" smtClean="0"/>
              <a:t>27.10.2013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E6D00-287C-4EC7-B402-6C1EAB4D05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7574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2F6E7-2E86-41EA-ADBA-CCFDFE4DAD97}" type="datetimeFigureOut">
              <a:rPr lang="ru-RU" smtClean="0"/>
              <a:t>27.10.2013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E6D00-287C-4EC7-B402-6C1EAB4D05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1200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2F6E7-2E86-41EA-ADBA-CCFDFE4DAD97}" type="datetimeFigureOut">
              <a:rPr lang="ru-RU" smtClean="0"/>
              <a:t>27.10.2013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E6D00-287C-4EC7-B402-6C1EAB4D05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2385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2F6E7-2E86-41EA-ADBA-CCFDFE4DAD97}" type="datetimeFigureOut">
              <a:rPr lang="ru-RU" smtClean="0"/>
              <a:t>27.10.2013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E6D00-287C-4EC7-B402-6C1EAB4D05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64451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2F6E7-2E86-41EA-ADBA-CCFDFE4DAD97}" type="datetimeFigureOut">
              <a:rPr lang="ru-RU" smtClean="0"/>
              <a:t>27.10.2013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E6D00-287C-4EC7-B402-6C1EAB4D05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6278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2F6E7-2E86-41EA-ADBA-CCFDFE4DAD97}" type="datetimeFigureOut">
              <a:rPr lang="ru-RU" smtClean="0"/>
              <a:t>27.10.2013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E6D00-287C-4EC7-B402-6C1EAB4D05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7493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2F6E7-2E86-41EA-ADBA-CCFDFE4DAD97}" type="datetimeFigureOut">
              <a:rPr lang="ru-RU" smtClean="0"/>
              <a:t>27.10.2013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E6D00-287C-4EC7-B402-6C1EAB4D05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041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22F6E7-2E86-41EA-ADBA-CCFDFE4DAD97}" type="datetimeFigureOut">
              <a:rPr lang="ru-RU" smtClean="0"/>
              <a:t>27.10.2013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E6D00-287C-4EC7-B402-6C1EAB4D05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3363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22F6E7-2E86-41EA-ADBA-CCFDFE4DAD97}" type="datetimeFigureOut">
              <a:rPr lang="ru-RU" smtClean="0"/>
              <a:t>27.10.2013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BE6D00-287C-4EC7-B402-6C1EAB4D05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513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079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0058"/>
            <a:ext cx="9144000" cy="6888057"/>
          </a:xfrm>
        </p:spPr>
      </p:pic>
    </p:spTree>
    <p:extLst>
      <p:ext uri="{BB962C8B-B14F-4D97-AF65-F5344CB8AC3E}">
        <p14:creationId xmlns:p14="http://schemas.microsoft.com/office/powerpoint/2010/main" val="13025799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val="1440674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val="312549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val="368028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val="11005975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val="1361450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396" y="836712"/>
            <a:ext cx="6349207" cy="5447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331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1</Words>
  <Application>Microsoft Office PowerPoint</Application>
  <PresentationFormat>Экран (4:3)</PresentationFormat>
  <Paragraphs>1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BEST</dc:creator>
  <cp:lastModifiedBy>BEST</cp:lastModifiedBy>
  <cp:revision>4</cp:revision>
  <dcterms:created xsi:type="dcterms:W3CDTF">2013-10-27T16:53:32Z</dcterms:created>
  <dcterms:modified xsi:type="dcterms:W3CDTF">2013-10-27T17:36:35Z</dcterms:modified>
</cp:coreProperties>
</file>