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B4C71EC6-210F-42DE-9C53-41977AD35B3D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КРЫМСКО-ПОТСДАМСКАЯ</a:t>
            </a:r>
            <a:br>
              <a:rPr lang="ru-RU" dirty="0" smtClean="0"/>
            </a:br>
            <a:r>
              <a:rPr lang="ru-RU" dirty="0" smtClean="0"/>
              <a:t>СИСТЕМА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5348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Потсдамская конференция 1945 года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1200" dirty="0"/>
              <a:t>Делегация СССР решительно выступила против политики </a:t>
            </a:r>
            <a:r>
              <a:rPr lang="ru-RU" sz="1200" dirty="0" err="1"/>
              <a:t>зап.</a:t>
            </a:r>
            <a:r>
              <a:rPr lang="ru-RU" sz="1200" dirty="0"/>
              <a:t> держав. На П. к. было решено начать подготовку проектов мирных договоров с Италией, Болгарией, Румынией, Венгрией и Финляндией. Для этого учреждался спец. орган - Совет министров иностранных дел. США и Англия вновь выдвинули перед СССР вопрос о его вступлении в войну против Японии. Сов. делегация подтвердила готовность СССР выполнить свои обязательства, принятые на Крымской конференции. Решения П. к. были направлены на обеспечение мира и безопасности в Европе. Их принятие убедительно показало, что гос-ва, принадлежащие к </a:t>
            </a:r>
            <a:r>
              <a:rPr lang="ru-RU" sz="1200" dirty="0" err="1"/>
              <a:t>различ</a:t>
            </a:r>
            <a:r>
              <a:rPr lang="ru-RU" sz="1200" dirty="0"/>
              <a:t>. обществ, системам, могут достигать взаимоприемлемой договорённости по самым крупным и сложным </a:t>
            </a:r>
            <a:r>
              <a:rPr lang="ru-RU" sz="1200" dirty="0" err="1"/>
              <a:t>междунар</a:t>
            </a:r>
            <a:r>
              <a:rPr lang="ru-RU" sz="1200" dirty="0"/>
              <a:t>. проблемам во имя всеобщего мира и безопасности. Сов. пр-во последовательно выполняло решения П. к., они были полностью осуществлены в вост. части Германии. Однако западные державы вскоре после П. к. стали нарушать принятые соглашения, проводить сепаратную политику в отношении Зап. Германии, поощрять в ней развитие милитаризма и реакции.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865345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Потсдамская конференция 1945 года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060848"/>
            <a:ext cx="7920880" cy="5256584"/>
          </a:xfrm>
        </p:spPr>
        <p:txBody>
          <a:bodyPr>
            <a:noAutofit/>
          </a:bodyPr>
          <a:lstStyle/>
          <a:p>
            <a:r>
              <a:rPr lang="ru-RU" sz="1400" dirty="0"/>
              <a:t>Берлинская конференция, конференция глав правительств СССР, США и Великобритании, обсудившая проблемы послевоенного устройства мира в Европе. Проходила с 17 июля по 2 августа во дворце </a:t>
            </a:r>
            <a:r>
              <a:rPr lang="ru-RU" sz="1400" dirty="0" err="1"/>
              <a:t>Цецилиенхоф</a:t>
            </a:r>
            <a:r>
              <a:rPr lang="ru-RU" sz="1400" dirty="0"/>
              <a:t> в Потсдаме. Советскую делегацию возглавлял И. В. Сталин, американскую - Г. Трумэн, английскую - </a:t>
            </a:r>
            <a:r>
              <a:rPr lang="ru-RU" sz="1400" dirty="0" err="1"/>
              <a:t>У.Черчилль</a:t>
            </a:r>
            <a:r>
              <a:rPr lang="ru-RU" sz="1400" dirty="0"/>
              <a:t>, а с 28 июля сменивший его на посту премьер-министра К. </a:t>
            </a:r>
            <a:r>
              <a:rPr lang="ru-RU" sz="1400" dirty="0" err="1"/>
              <a:t>Эттли</a:t>
            </a:r>
            <a:r>
              <a:rPr lang="ru-RU" sz="1400" dirty="0"/>
              <a:t>. Определяющее место в повестке дня П. к. занял герм, вопрос. Главы трёх держав договорились осуществлять в период оккупации Германии согласованную политику. Её суть была сформулирована в виде принципов демилитаризации, демократизации и денацификации страны. Целью данного соглашения, подчёркивалось в итоговом документе конференции, «является выполнение Крымской Декларации о Германии». Три державы подтвердили, что «германский милитаризм и нацизм будут искоренены», с тем чтобы Германия никогда больше не угрожала своим соседям или сохранению мира во всём мире. 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393632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Потсдамская конференция 1945 года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400" dirty="0"/>
              <a:t>Предусматривалось, что верх, власть в Германии будет осуществляться главнокомандующими </a:t>
            </a:r>
            <a:r>
              <a:rPr lang="ru-RU" sz="1400" dirty="0" err="1"/>
              <a:t>вооруж</a:t>
            </a:r>
            <a:r>
              <a:rPr lang="ru-RU" sz="1400" dirty="0"/>
              <a:t>. сил СССР, США, Англии и Франции, каждым в своей зоне оккупации, по инструкциям соответствующих правительств. Была достигнута договорённость о полной демилитаризации и разоружении Германии: упразднении всех её </a:t>
            </a:r>
            <a:r>
              <a:rPr lang="ru-RU" sz="1400" dirty="0" err="1"/>
              <a:t>вооруж</a:t>
            </a:r>
            <a:r>
              <a:rPr lang="ru-RU" sz="1400" dirty="0"/>
              <a:t>. сил, СС, СА, СД и гестапо со всеми их организациями, штабами (в т. ч. ген. штаба) и учреждениями, учеб, заведениями, военными и полувоенными организациями, ликвидации всей её воен. </a:t>
            </a:r>
            <a:r>
              <a:rPr lang="ru-RU" sz="1400" dirty="0" err="1"/>
              <a:t>пром-сти</a:t>
            </a:r>
            <a:r>
              <a:rPr lang="ru-RU" sz="1400" dirty="0"/>
              <a:t> или контроле над ней, а также уничтожении или сдаче союзникам всего вооружения и амуниции.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615241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93440"/>
          </a:xfrm>
        </p:spPr>
        <p:txBody>
          <a:bodyPr>
            <a:noAutofit/>
          </a:bodyPr>
          <a:lstStyle/>
          <a:p>
            <a:r>
              <a:rPr lang="ru-RU" sz="20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И.В.Сталин</a:t>
            </a:r>
            <a:r>
              <a:rPr lang="ru-RU" sz="20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ru-RU" sz="20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Г.Трумэн</a:t>
            </a:r>
            <a:r>
              <a:rPr lang="ru-RU" sz="20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и </a:t>
            </a:r>
            <a:r>
              <a:rPr lang="ru-RU" sz="20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У.Черчилль</a:t>
            </a:r>
            <a:r>
              <a:rPr lang="ru-RU" sz="20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в перерыве между заседаниями. </a:t>
            </a:r>
            <a:br>
              <a:rPr lang="ru-RU" sz="2000" i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0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Потсдам. Июль 1945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03648" y="2378701"/>
            <a:ext cx="6438430" cy="3235314"/>
          </a:xfrm>
        </p:spPr>
      </p:pic>
    </p:spTree>
    <p:extLst>
      <p:ext uri="{BB962C8B-B14F-4D97-AF65-F5344CB8AC3E}">
        <p14:creationId xmlns:p14="http://schemas.microsoft.com/office/powerpoint/2010/main" val="457543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Потсдамская конференция 1945 года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err="1"/>
              <a:t>Экономич</a:t>
            </a:r>
            <a:r>
              <a:rPr lang="ru-RU" dirty="0"/>
              <a:t>. принципы в отношении Германии предусматривали: запрещение </a:t>
            </a:r>
            <a:r>
              <a:rPr lang="ru-RU" dirty="0" err="1"/>
              <a:t>произ-ва</a:t>
            </a:r>
            <a:r>
              <a:rPr lang="ru-RU" dirty="0"/>
              <a:t> вооружения, воен. снаряжения, воен. самолётов и мор. судов всех типов; ограничение и строгое контролирование </a:t>
            </a:r>
            <a:r>
              <a:rPr lang="ru-RU" dirty="0" err="1"/>
              <a:t>произ-ва</a:t>
            </a:r>
            <a:r>
              <a:rPr lang="ru-RU" dirty="0"/>
              <a:t> металлов, изделий машиностроения, хим. продуктов и др. предметов, необходимых для воен. экономики; уничтожение чрезмерной концентрации </a:t>
            </a:r>
            <a:r>
              <a:rPr lang="ru-RU" dirty="0" err="1"/>
              <a:t>экономич</a:t>
            </a:r>
            <a:r>
              <a:rPr lang="ru-RU" dirty="0"/>
              <a:t>. силы в форме картелей, синдикатов, трестов и т. д. Конференция решила рассматривать Германию как единое </a:t>
            </a:r>
            <a:r>
              <a:rPr lang="ru-RU" dirty="0" err="1"/>
              <a:t>экономич</a:t>
            </a:r>
            <a:r>
              <a:rPr lang="ru-RU" dirty="0"/>
              <a:t>. целое.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8390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Потсдамская конференция 1945 года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640" y="2292825"/>
            <a:ext cx="7178722" cy="3439235"/>
          </a:xfrm>
        </p:spPr>
      </p:pic>
    </p:spTree>
    <p:extLst>
      <p:ext uri="{BB962C8B-B14F-4D97-AF65-F5344CB8AC3E}">
        <p14:creationId xmlns:p14="http://schemas.microsoft.com/office/powerpoint/2010/main" val="3963404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Потсдамская конференция 1945 года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При обсуждении </a:t>
            </a:r>
            <a:r>
              <a:rPr lang="ru-RU" dirty="0" err="1"/>
              <a:t>экономич</a:t>
            </a:r>
            <a:r>
              <a:rPr lang="ru-RU" dirty="0"/>
              <a:t>. принципов сов. делегация сумела преодолеть упорное сопротивление </a:t>
            </a:r>
            <a:r>
              <a:rPr lang="ru-RU" dirty="0" err="1"/>
              <a:t>зап.</a:t>
            </a:r>
            <a:r>
              <a:rPr lang="ru-RU" dirty="0"/>
              <a:t> держав, стремившихся воспрепятствовать ликвидации военно-</a:t>
            </a:r>
            <a:r>
              <a:rPr lang="ru-RU" dirty="0" err="1"/>
              <a:t>экономич</a:t>
            </a:r>
            <a:r>
              <a:rPr lang="ru-RU" dirty="0"/>
              <a:t>. потенциала Германии. Делегации США и Англии не согласились, однако, с предложениями делегации СССР об установлении совместного контроля четырёх великих держав над Рурской областью - военно-</a:t>
            </a:r>
            <a:r>
              <a:rPr lang="ru-RU" dirty="0" err="1"/>
              <a:t>экономич</a:t>
            </a:r>
            <a:r>
              <a:rPr lang="ru-RU" dirty="0"/>
              <a:t>. базой герм, милитаризма. Такая позиция С1ПА и Англии свидетельствовала о намерениях </a:t>
            </a:r>
            <a:r>
              <a:rPr lang="ru-RU" dirty="0" err="1"/>
              <a:t>империалистич</a:t>
            </a:r>
            <a:r>
              <a:rPr lang="ru-RU" dirty="0"/>
              <a:t>. стран в будущем использовать Германию как своего союзника в борьбе против СССР. Острая борьба велась на П. к. но вопросу о репарациях.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38930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268760"/>
            <a:ext cx="6400800" cy="685800"/>
          </a:xfrm>
        </p:spPr>
        <p:txBody>
          <a:bodyPr>
            <a:normAutofit fontScale="90000"/>
          </a:bodyPr>
          <a:lstStyle/>
          <a:p>
            <a:r>
              <a:rPr lang="ru-RU" dirty="0"/>
              <a:t>Потсдамская конференция 1945 года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1200" dirty="0"/>
              <a:t>Делегации решили, что все четыре державы получат репарации из своих зон оккупации и за счёт герм, вложений за границей; СССР дополнительно к этому- 25% всего изымаемого из </a:t>
            </a:r>
            <a:r>
              <a:rPr lang="ru-RU" sz="1200" dirty="0" err="1"/>
              <a:t>зап.</a:t>
            </a:r>
            <a:r>
              <a:rPr lang="ru-RU" sz="1200" dirty="0"/>
              <a:t> зон </a:t>
            </a:r>
            <a:r>
              <a:rPr lang="ru-RU" sz="1200" dirty="0" err="1"/>
              <a:t>пром</a:t>
            </a:r>
            <a:r>
              <a:rPr lang="ru-RU" sz="1200" dirty="0"/>
              <a:t>. оборудования, из них 15% в обмен на эквивалентные поставки угля, продовольствия и др. материалов. Из своей доли репараций СССР удовлетворял </a:t>
            </a:r>
            <a:r>
              <a:rPr lang="ru-RU" sz="1200" dirty="0" err="1"/>
              <a:t>репарац</a:t>
            </a:r>
            <a:r>
              <a:rPr lang="ru-RU" sz="1200" dirty="0"/>
              <a:t>. претензии Польши. Все репарации подлежали выплате натурой в виде </a:t>
            </a:r>
            <a:r>
              <a:rPr lang="ru-RU" sz="1200" dirty="0" err="1"/>
              <a:t>пром</a:t>
            </a:r>
            <a:r>
              <a:rPr lang="ru-RU" sz="1200" dirty="0"/>
              <a:t>. оборудования и поставок товаров. По предложению делегации СССР было принято решение о разделе </a:t>
            </a:r>
            <a:r>
              <a:rPr lang="ru-RU" sz="1200" dirty="0" err="1"/>
              <a:t>надвод</a:t>
            </a:r>
            <a:r>
              <a:rPr lang="ru-RU" sz="1200" dirty="0"/>
              <a:t>. военных, а также торговых судов Германии поровну между СССР, США и Англией. Подвод, лодки по предложению Англии подлежали потоплению. Раздел кораблей предусматривалось завершить не позднее 15 февр. 1946. П. к. согласилась с сов. предложением о передаче СССР г. Кенигсберг (Калининград) с прилегающим к нему районом.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981746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Потсдамская конференция 1945 года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1200" dirty="0"/>
              <a:t>Было принято также </a:t>
            </a:r>
            <a:r>
              <a:rPr lang="ru-RU" sz="1200" dirty="0" err="1"/>
              <a:t>согласов</a:t>
            </a:r>
            <a:r>
              <a:rPr lang="ru-RU" sz="1200" dirty="0"/>
              <a:t>. решение о предании суду главных нем. воен. преступников П. к. рассмотрела вопрос о Польше, определила её западные границы по линии Одер - Зап. </a:t>
            </a:r>
            <a:r>
              <a:rPr lang="ru-RU" sz="1200" dirty="0" err="1"/>
              <a:t>Нейсе</a:t>
            </a:r>
            <a:r>
              <a:rPr lang="ru-RU" sz="1200" dirty="0"/>
              <a:t>. В состав Польши включалась и часть территории бывшей Восточной Пруссии. В соответствии с рекомендациями Крым- </a:t>
            </a:r>
            <a:r>
              <a:rPr lang="ru-RU" sz="1200" dirty="0" err="1"/>
              <a:t>ской</a:t>
            </a:r>
            <a:r>
              <a:rPr lang="ru-RU" sz="1200" dirty="0"/>
              <a:t> конференции 1945 к моменту созыва П. к. в Польше было образовано пр-во нац. единства. Делегации США и Англии пытались вновь, как и в Ялте, навязать народно-</a:t>
            </a:r>
            <a:r>
              <a:rPr lang="ru-RU" sz="1200" dirty="0" err="1"/>
              <a:t>демократич</a:t>
            </a:r>
            <a:r>
              <a:rPr lang="ru-RU" sz="1200" dirty="0"/>
              <a:t>. Польше ряд требований, в т. ч. расширения состава пр-ва за счёт </a:t>
            </a:r>
            <a:r>
              <a:rPr lang="ru-RU" sz="1200" dirty="0" err="1"/>
              <a:t>реакц</a:t>
            </a:r>
            <a:r>
              <a:rPr lang="ru-RU" sz="1200" dirty="0"/>
              <a:t>. элементов. Однако благодаря твёрдой позиции сов. делегации США и Англия были вынуждены безоговорочно признать пр-во нац. единства Польши. В ходе работы П. к. делегации США и Англии неоднократно выступали против </a:t>
            </a:r>
            <a:r>
              <a:rPr lang="ru-RU" sz="1200" dirty="0" err="1"/>
              <a:t>народнодемократич</a:t>
            </a:r>
            <a:r>
              <a:rPr lang="ru-RU" sz="1200" dirty="0"/>
              <a:t>. строя, установленного в странах Центр, и Юго-Вост. Европы, пытались навязать конференции решения, означающие открытое вмешательство во </a:t>
            </a:r>
            <a:r>
              <a:rPr lang="ru-RU" sz="1200" dirty="0" err="1"/>
              <a:t>внутр</a:t>
            </a:r>
            <a:r>
              <a:rPr lang="ru-RU" sz="1200" dirty="0"/>
              <a:t>. дела народов этих стран.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961537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5</TotalTime>
  <Words>967</Words>
  <Application>Microsoft Office PowerPoint</Application>
  <PresentationFormat>Экран (4:3)</PresentationFormat>
  <Paragraphs>17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Кутюр</vt:lpstr>
      <vt:lpstr>КРЫМСКО-ПОТСДАМСКАЯ СИСТЕМА</vt:lpstr>
      <vt:lpstr>Потсдамская конференция 1945 года</vt:lpstr>
      <vt:lpstr>Потсдамская конференция 1945 года</vt:lpstr>
      <vt:lpstr>И.В.Сталин, Г.Трумэн и У.Черчилль в перерыве между заседаниями.  Потсдам. Июль 1945</vt:lpstr>
      <vt:lpstr>Потсдамская конференция 1945 года</vt:lpstr>
      <vt:lpstr>Потсдамская конференция 1945 года</vt:lpstr>
      <vt:lpstr>Потсдамская конференция 1945 года</vt:lpstr>
      <vt:lpstr>Потсдамская конференция 1945 года</vt:lpstr>
      <vt:lpstr>Потсдамская конференция 1945 года</vt:lpstr>
      <vt:lpstr>Потсдамская конференция 1945 года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КРЫМСКО-ПОТСДАМСКАЯ СИСТЕМА</dc:title>
  <dc:creator>Администратор</dc:creator>
  <cp:lastModifiedBy>BEST</cp:lastModifiedBy>
  <cp:revision>2</cp:revision>
  <dcterms:created xsi:type="dcterms:W3CDTF">2014-03-16T17:38:06Z</dcterms:created>
  <dcterms:modified xsi:type="dcterms:W3CDTF">2014-03-16T17:54:47Z</dcterms:modified>
</cp:coreProperties>
</file>